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3C9BFF-4898-49B3-8D45-148E25C8D8D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358AA2-4734-4116-AD49-1A39604D8D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C9BFF-4898-49B3-8D45-148E25C8D8D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58AA2-4734-4116-AD49-1A39604D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43C9BFF-4898-49B3-8D45-148E25C8D8D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358AA2-4734-4116-AD49-1A39604D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C9BFF-4898-49B3-8D45-148E25C8D8D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58AA2-4734-4116-AD49-1A39604D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3C9BFF-4898-49B3-8D45-148E25C8D8D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358AA2-4734-4116-AD49-1A39604D8D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C9BFF-4898-49B3-8D45-148E25C8D8D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58AA2-4734-4116-AD49-1A39604D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C9BFF-4898-49B3-8D45-148E25C8D8D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58AA2-4734-4116-AD49-1A39604D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C9BFF-4898-49B3-8D45-148E25C8D8D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58AA2-4734-4116-AD49-1A39604D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3C9BFF-4898-49B3-8D45-148E25C8D8D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58AA2-4734-4116-AD49-1A39604D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C9BFF-4898-49B3-8D45-148E25C8D8D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58AA2-4734-4116-AD49-1A39604D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C9BFF-4898-49B3-8D45-148E25C8D8D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58AA2-4734-4116-AD49-1A39604D8D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43C9BFF-4898-49B3-8D45-148E25C8D8D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358AA2-4734-4116-AD49-1A39604D8D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500174"/>
            <a:ext cx="7772400" cy="2600342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Закладки наркотиков: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</a:t>
            </a:r>
            <a:r>
              <a:rPr lang="ru-RU" dirty="0"/>
              <a:t>это такое и как осуществляется распространение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215082"/>
            <a:ext cx="8215370" cy="500066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ГБОУ школа № 53 Приморского района Санкт-Петербурга</a:t>
            </a:r>
            <a:endParaRPr lang="ru-RU" sz="1400" b="1" dirty="0"/>
          </a:p>
        </p:txBody>
      </p:sp>
      <p:pic>
        <p:nvPicPr>
          <p:cNvPr id="4" name="Рисунок 3" descr="emblema2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214314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74345"/>
            <a:ext cx="73581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Приморском районе  функционируют несколько общественных организаций, занимающихся профилактикой наркомании: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1. Региональная общественная благотворительная организация «Центр профилактики наркомании», +7 (812) 575-56-13 www.eegyn.com;</a:t>
            </a:r>
            <a:br>
              <a:rPr lang="ru-RU" sz="2200" dirty="0"/>
            </a:br>
            <a:r>
              <a:rPr lang="ru-RU" sz="2200" dirty="0"/>
              <a:t>2. Автономная некоммерческая организация Ресурсный центр «Врачи детям», +7 (812) 380-30-92, </a:t>
            </a:r>
            <a:r>
              <a:rPr lang="ru-RU" sz="2200" dirty="0" err="1"/>
              <a:t>www.врачидетям.рф</a:t>
            </a:r>
            <a:r>
              <a:rPr lang="ru-RU" sz="2200" dirty="0"/>
              <a:t>, www.doctors2children.ru;</a:t>
            </a:r>
            <a:br>
              <a:rPr lang="ru-RU" sz="2200" dirty="0"/>
            </a:br>
            <a:r>
              <a:rPr lang="ru-RU" sz="2200" dirty="0"/>
              <a:t>3. Некоммерческое сообщество «Анонимные наркоманы»,+7 (812) 942-76-95, </a:t>
            </a:r>
            <a:r>
              <a:rPr lang="ru-RU" sz="2200" dirty="0" err="1"/>
              <a:t>www.na-spb.ru</a:t>
            </a:r>
            <a:r>
              <a:rPr lang="ru-RU" sz="2200" dirty="0"/>
              <a:t>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Более подробную информацию вы можете получить по телефонам или на сайтах этих организаций. </a:t>
            </a:r>
            <a:endParaRPr lang="ru-RU" sz="2200" dirty="0" smtClean="0"/>
          </a:p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/>
              <a:t>Позвоните и сообщите, где торгуют смертью,  по телефону 112! </a:t>
            </a:r>
            <a:endParaRPr lang="ru-RU" sz="2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2700" b="0" dirty="0" smtClean="0"/>
              <a:t> На сайте ГУ МВД РОССИИ ПО Г.САНКТ-ПЕТЕРБУРГУ </a:t>
            </a:r>
            <a:br>
              <a:rPr lang="ru-RU" sz="2700" b="0" dirty="0" smtClean="0"/>
            </a:br>
            <a:r>
              <a:rPr lang="ru-RU" sz="2700" b="0" dirty="0" smtClean="0"/>
              <a:t>И ЛЕНИНГРАДСКОЙ ОБЛАСТИ вы можете анонимно сообщить о </a:t>
            </a:r>
            <a:r>
              <a:rPr lang="ru-RU" sz="2700" b="0" dirty="0" err="1" smtClean="0"/>
              <a:t>наркоточке</a:t>
            </a:r>
            <a:r>
              <a:rPr lang="ru-RU" sz="2700" b="0" dirty="0" smtClean="0"/>
              <a:t> 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endParaRPr lang="ru-RU" sz="2200" b="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285992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https://78.xn--b1aew.xn--p1ai/press/proekti/soobshi_o_nark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928934"/>
            <a:ext cx="707236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Сообщи о </a:t>
            </a:r>
            <a:r>
              <a:rPr lang="ru-RU" sz="3200" b="1" dirty="0" err="1" smtClean="0">
                <a:solidFill>
                  <a:srgbClr val="FF0000"/>
                </a:solidFill>
              </a:rPr>
              <a:t>наркоточке</a:t>
            </a:r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dirty="0"/>
              <a:t>Уважаемые сограждане!</a:t>
            </a:r>
          </a:p>
          <a:p>
            <a:r>
              <a:rPr lang="ru-RU" dirty="0"/>
              <a:t>Главное управление МВД России по г.Санкт-Петербургу и Ленинградской области проводит широкомасштабные мероприятия по противодействию незаконному обороту наркотиков.</a:t>
            </a:r>
          </a:p>
          <a:p>
            <a:r>
              <a:rPr lang="ru-RU" dirty="0"/>
              <a:t>Призываем жителей Санкт-Петербурга и Ленинградской области проявлять гражданскую ответственность и сообщать в полицию обо всех фактах незаконной продажи наркотиков.</a:t>
            </a:r>
          </a:p>
          <a:p>
            <a:r>
              <a:rPr lang="ru-RU" b="1" dirty="0"/>
              <a:t>Свою информацию вы можете оставить АНОНИМНО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dirty="0" smtClean="0"/>
              <a:t>Управление Министерства внутренних дел России по Приморскому району Санкт-Петербурга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70009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b="1" dirty="0"/>
              <a:t>Дежурная часть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Адрес:</a:t>
            </a:r>
            <a:r>
              <a:rPr lang="ru-RU" sz="2800" dirty="0"/>
              <a:t> Санкт-Петербург, ул. Ильюшина, д. 18а, Санкт-Петербург, 197372</a:t>
            </a:r>
            <a:br>
              <a:rPr lang="ru-RU" sz="2800" dirty="0"/>
            </a:br>
            <a:r>
              <a:rPr lang="ru-RU" sz="2800" b="1" dirty="0"/>
              <a:t>Телефон:</a:t>
            </a:r>
            <a:r>
              <a:rPr lang="ru-RU" sz="2800" dirty="0"/>
              <a:t> (812) </a:t>
            </a:r>
            <a:r>
              <a:rPr lang="ru-RU" sz="2800" dirty="0" smtClean="0"/>
              <a:t>573-59-02</a:t>
            </a:r>
            <a:endParaRPr lang="ru-RU" sz="2800" dirty="0"/>
          </a:p>
          <a:p>
            <a:r>
              <a:rPr lang="ru-RU" sz="2800" b="1" dirty="0"/>
              <a:t>Сайт:</a:t>
            </a:r>
            <a:r>
              <a:rPr lang="ru-RU" sz="2800" dirty="0"/>
              <a:t> https://</a:t>
            </a:r>
            <a:r>
              <a:rPr lang="ru-RU" sz="2800" dirty="0" smtClean="0"/>
              <a:t>приморск.78.мвд.рф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Телефон доверия:</a:t>
            </a:r>
            <a:r>
              <a:rPr lang="ru-RU" sz="2800" dirty="0"/>
              <a:t> 573-59-06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52"/>
            <a:ext cx="7358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/>
              <a:t>Наркотические закладки </a:t>
            </a:r>
            <a:r>
              <a:rPr lang="ru-RU" sz="2000" dirty="0"/>
              <a:t>– это распространение запрещенных веществ, спрессованных в небольшие пакеты. </a:t>
            </a:r>
            <a:endParaRPr lang="ru-RU" sz="2000" dirty="0" smtClean="0"/>
          </a:p>
          <a:p>
            <a:pPr fontAlgn="base"/>
            <a:r>
              <a:rPr lang="ru-RU" sz="2000" dirty="0" smtClean="0"/>
              <a:t>Схема </a:t>
            </a:r>
            <a:r>
              <a:rPr lang="ru-RU" sz="2000" dirty="0"/>
              <a:t>распространения следующая: покупатель оформляет заказ через интернет (</a:t>
            </a:r>
            <a:r>
              <a:rPr lang="ru-RU" sz="2000" dirty="0" err="1"/>
              <a:t>даркнет</a:t>
            </a:r>
            <a:r>
              <a:rPr lang="ru-RU" sz="2000" dirty="0"/>
              <a:t>), либо у знакомых </a:t>
            </a:r>
            <a:r>
              <a:rPr lang="ru-RU" sz="2000" dirty="0" err="1"/>
              <a:t>наркодилеров</a:t>
            </a:r>
            <a:r>
              <a:rPr lang="ru-RU" sz="2000" dirty="0"/>
              <a:t>, после чего курьер получает данные о местонахождении клиента, прячет закладку и связывается с конечным потребителем. Ему остается только забрать товар.</a:t>
            </a:r>
          </a:p>
          <a:p>
            <a:pPr fontAlgn="base"/>
            <a:r>
              <a:rPr lang="ru-RU" sz="2000" dirty="0"/>
              <a:t>Главари преступной группировки и их ближайшие лица не принимают участие в распространении, на практике они ни при каких обстоятельствах не посещают места закладки (это будет действовать против них в суде). Для этого находят работников через интернет, желающих заработать деньги, и используют их в качестве посредников.</a:t>
            </a:r>
          </a:p>
          <a:p>
            <a:pPr fontAlgn="base"/>
            <a:r>
              <a:rPr lang="ru-RU" sz="2000" dirty="0"/>
              <a:t>Особенность передачи наркотиков через закладки усложняет работу правоохранительных органов, потому как </a:t>
            </a:r>
            <a:r>
              <a:rPr lang="ru-RU" sz="2000" dirty="0" err="1"/>
              <a:t>наркодельцы</a:t>
            </a:r>
            <a:r>
              <a:rPr lang="ru-RU" sz="2000" dirty="0"/>
              <a:t> и курьеры не встречаются с покупателями.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42048" cy="1214446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Как выглядят закладки наркотиков?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144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Закладки </a:t>
            </a:r>
            <a:r>
              <a:rPr lang="ru-RU" dirty="0"/>
              <a:t>неприметны, их размер сравним с пачкой сигарет. Как показывает опыт, в одной закладке содержится до 6 г наркотических веществ. По цвету может различаться в зависимости от вида наркотика (от белого до темно-зеленого).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-17763-15559189095531.jpg"/>
          <p:cNvPicPr>
            <a:picLocks noChangeAspect="1"/>
          </p:cNvPicPr>
          <p:nvPr/>
        </p:nvPicPr>
        <p:blipFill>
          <a:blip r:embed="rId2"/>
          <a:srcRect l="8219" t="11250" r="15753" b="21249"/>
          <a:stretch>
            <a:fillRect/>
          </a:stretch>
        </p:blipFill>
        <p:spPr>
          <a:xfrm>
            <a:off x="642910" y="3929066"/>
            <a:ext cx="528641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eff5dad82804db99721c30876f033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643050"/>
            <a:ext cx="2428892" cy="182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Как происходит закладка наркотиков?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78579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Потребитель находит в </a:t>
            </a:r>
            <a:r>
              <a:rPr lang="ru-RU" dirty="0" err="1"/>
              <a:t>даркнете</a:t>
            </a:r>
            <a:r>
              <a:rPr lang="ru-RU" dirty="0"/>
              <a:t> заинтересованных лиц, выбирает наркотическое вещество (организатор нигде не сообщает настоящий состав). Продавцы придумывают альтернативные названия.</a:t>
            </a:r>
          </a:p>
          <a:p>
            <a:pPr fontAlgn="base"/>
            <a:r>
              <a:rPr lang="ru-RU" dirty="0"/>
              <a:t>Следующие действия потребителя: он связывается с </a:t>
            </a:r>
            <a:r>
              <a:rPr lang="ru-RU" dirty="0" err="1"/>
              <a:t>наркодилером</a:t>
            </a:r>
            <a:r>
              <a:rPr lang="ru-RU" dirty="0"/>
              <a:t>, делает заказ, оплачивает его с помощью электронных денег, либо </a:t>
            </a:r>
            <a:r>
              <a:rPr lang="ru-RU" dirty="0" err="1"/>
              <a:t>криптовалюты</a:t>
            </a:r>
            <a:r>
              <a:rPr lang="ru-RU" dirty="0"/>
              <a:t>. Затем курьеру высылают координаты закладки, он выезжает на место, прячет наркотики и после этого сообщает потребителю точное местонахождение.</a:t>
            </a:r>
          </a:p>
          <a:p>
            <a:pPr fontAlgn="base"/>
            <a:r>
              <a:rPr lang="ru-RU" dirty="0"/>
              <a:t>Для закладок используют малозаметные места (горшки в подъездах, заброшенные стройки, подвалы, </a:t>
            </a:r>
            <a:r>
              <a:rPr lang="ru-RU" dirty="0" err="1"/>
              <a:t>электрощитки</a:t>
            </a:r>
            <a:r>
              <a:rPr lang="ru-RU" dirty="0"/>
              <a:t>). </a:t>
            </a:r>
            <a:r>
              <a:rPr lang="ru-RU" dirty="0" smtClean="0"/>
              <a:t>Также пакетик с наркотиками </a:t>
            </a:r>
            <a:r>
              <a:rPr lang="ru-RU" dirty="0"/>
              <a:t>прячут в сугробах или закапывают в землю.</a:t>
            </a:r>
          </a:p>
        </p:txBody>
      </p:sp>
      <p:pic>
        <p:nvPicPr>
          <p:cNvPr id="4" name="Рисунок 3" descr="xvthKk5pcg0.jpg"/>
          <p:cNvPicPr>
            <a:picLocks noChangeAspect="1"/>
          </p:cNvPicPr>
          <p:nvPr/>
        </p:nvPicPr>
        <p:blipFill>
          <a:blip r:embed="rId2"/>
          <a:srcRect l="7594" t="13295" r="8868" b="1234"/>
          <a:stretch>
            <a:fillRect/>
          </a:stretch>
        </p:blipFill>
        <p:spPr>
          <a:xfrm>
            <a:off x="214282" y="1285860"/>
            <a:ext cx="3071802" cy="2094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ui-57d22aa574bec4.18380783.jpeg"/>
          <p:cNvPicPr>
            <a:picLocks noChangeAspect="1"/>
          </p:cNvPicPr>
          <p:nvPr/>
        </p:nvPicPr>
        <p:blipFill>
          <a:blip r:embed="rId3" cstate="print"/>
          <a:srcRect l="3125" t="690" r="28125" b="7907"/>
          <a:stretch>
            <a:fillRect/>
          </a:stretch>
        </p:blipFill>
        <p:spPr>
          <a:xfrm>
            <a:off x="571472" y="4000504"/>
            <a:ext cx="2500330" cy="2159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Сколько получают закладчики?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71678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Зарплата зависит от вида запрещенного вещества и преступной организации. Средняя цена: 500 рублей по странам СНГ. За дорогие наркотики (героин) платят больше. Норма одного дня: 30 закладок или же 60 г. наркотика. В месяц получается круглая сумма (варьируется от 100 до 200 тысяч рублей).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64331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От «трудоустроенных» требуется залог. Как правило, это сумма в 5000 рублей, реже – паспортные данные. С руководством можно связаться только по </a:t>
            </a:r>
            <a:r>
              <a:rPr lang="ru-RU" dirty="0" err="1"/>
              <a:t>мессенджеру</a:t>
            </a:r>
            <a:r>
              <a:rPr lang="ru-RU" dirty="0"/>
              <a:t> с полной шифровкой.</a:t>
            </a:r>
          </a:p>
        </p:txBody>
      </p:sp>
      <p:pic>
        <p:nvPicPr>
          <p:cNvPr id="5" name="Рисунок 4" descr="kurier_0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643314"/>
            <a:ext cx="2834319" cy="2097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легальном интернете вакансии размещают везде, где есть целевая аудитория — </a:t>
            </a:r>
            <a:r>
              <a:rPr lang="ru-RU" dirty="0" smtClean="0"/>
              <a:t>например на </a:t>
            </a:r>
            <a:r>
              <a:rPr lang="ru-RU" dirty="0" err="1" smtClean="0"/>
              <a:t>Авито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Хедхантере</a:t>
            </a:r>
            <a:r>
              <a:rPr lang="ru-RU" dirty="0" smtClean="0"/>
              <a:t>. </a:t>
            </a:r>
            <a:r>
              <a:rPr lang="ru-RU" dirty="0"/>
              <a:t>И потом человек, который оставлял резюме на водителя или грузчика-комплектовщика, получает вот такие предложения:</a:t>
            </a:r>
          </a:p>
        </p:txBody>
      </p:sp>
      <p:pic>
        <p:nvPicPr>
          <p:cNvPr id="4" name="Рисунок 3" descr="2017-08-13_16-44-25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85926"/>
            <a:ext cx="7835094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Признаки закладок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71546"/>
            <a:ext cx="7072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Их </a:t>
            </a:r>
            <a:r>
              <a:rPr lang="ru-RU" dirty="0"/>
              <a:t>признаки: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/>
              <a:t>подозрительные личности, которые часто посещают ваше местожительство;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/>
              <a:t>сломанные </a:t>
            </a:r>
            <a:r>
              <a:rPr lang="ru-RU" dirty="0" err="1"/>
              <a:t>электрощитки</a:t>
            </a:r>
            <a:r>
              <a:rPr lang="ru-RU" dirty="0"/>
              <a:t>;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/>
              <a:t>рассыпанная земля возле горшков в подъезде;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/>
              <a:t>буклеты с рекламой наркотиков (размер 4х4 см в основном);</a:t>
            </a:r>
          </a:p>
          <a:p>
            <a:pPr fontAlgn="base">
              <a:buFont typeface="Wingdings" pitchFamily="2" charset="2"/>
              <a:buChar char="v"/>
            </a:pPr>
            <a:r>
              <a:rPr lang="ru-RU" dirty="0"/>
              <a:t>звонки в </a:t>
            </a:r>
            <a:r>
              <a:rPr lang="ru-RU" dirty="0" err="1"/>
              <a:t>домофон</a:t>
            </a:r>
            <a:r>
              <a:rPr lang="ru-RU" dirty="0"/>
              <a:t> с просьбой открыть дверь.</a:t>
            </a:r>
          </a:p>
          <a:p>
            <a:pPr fontAlgn="base"/>
            <a:r>
              <a:rPr lang="ru-RU" dirty="0"/>
              <a:t>Если у вас есть подозрения, что возле вашего дома делают закладки, то рекомендуем найти участкового, объяснить обстановку и взять его номер телефона.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Наказание за закладки наркотиков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73581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FF0000"/>
                </a:solidFill>
              </a:rPr>
              <a:t>Закладка</a:t>
            </a:r>
            <a:r>
              <a:rPr lang="ru-RU" dirty="0"/>
              <a:t> наркотиков является </a:t>
            </a:r>
            <a:r>
              <a:rPr lang="ru-RU" b="1" dirty="0">
                <a:solidFill>
                  <a:srgbClr val="FF0000"/>
                </a:solidFill>
              </a:rPr>
              <a:t>уголовным</a:t>
            </a:r>
            <a:r>
              <a:rPr lang="ru-RU" dirty="0"/>
              <a:t> преступлением. Наказание наступает по ст. 228.1 УК РФ. Исключений статья не предусматривает, ответственность наступает независимо от размера сбыта, однако распространение наркотиков в особо крупном размере наказывается жестче. Заказчика и его потребителя ждет:</a:t>
            </a:r>
          </a:p>
          <a:p>
            <a:pPr fontAlgn="base"/>
            <a:r>
              <a:rPr lang="ru-RU" dirty="0"/>
              <a:t>штраф до</a:t>
            </a:r>
            <a:r>
              <a:rPr lang="ru-RU" b="1" dirty="0">
                <a:solidFill>
                  <a:srgbClr val="FF0000"/>
                </a:solidFill>
              </a:rPr>
              <a:t> 500 </a:t>
            </a:r>
            <a:r>
              <a:rPr lang="ru-RU" dirty="0"/>
              <a:t>тысяч рублей (либо зарплата за </a:t>
            </a: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dirty="0"/>
              <a:t> года);</a:t>
            </a:r>
          </a:p>
          <a:p>
            <a:pPr fontAlgn="base"/>
            <a:r>
              <a:rPr lang="ru-RU" dirty="0"/>
              <a:t>ограничение свободы от </a:t>
            </a:r>
            <a:r>
              <a:rPr lang="ru-RU" sz="2000" b="1" dirty="0">
                <a:solidFill>
                  <a:srgbClr val="FF0000"/>
                </a:solidFill>
              </a:rPr>
              <a:t>10 до 15 лет</a:t>
            </a:r>
            <a:r>
              <a:rPr lang="ru-RU" dirty="0"/>
              <a:t>;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</a:rPr>
              <a:t>Уголовная</a:t>
            </a:r>
            <a:r>
              <a:rPr lang="ru-RU" dirty="0"/>
              <a:t> ответственность начинается с </a:t>
            </a:r>
            <a:r>
              <a:rPr lang="ru-RU" b="1" dirty="0">
                <a:solidFill>
                  <a:srgbClr val="FF0000"/>
                </a:solidFill>
              </a:rPr>
              <a:t>16 лет </a:t>
            </a:r>
            <a:r>
              <a:rPr lang="ru-RU" dirty="0"/>
              <a:t>за преступления, связанные с </a:t>
            </a:r>
            <a:r>
              <a:rPr lang="ru-RU" dirty="0">
                <a:solidFill>
                  <a:srgbClr val="FF0000"/>
                </a:solidFill>
              </a:rPr>
              <a:t>распространением</a:t>
            </a:r>
            <a:r>
              <a:rPr lang="ru-RU" dirty="0"/>
              <a:t> незаконных веществ. За хищение и вымогательства уголовная ответственность наступает с </a:t>
            </a:r>
            <a:r>
              <a:rPr lang="ru-RU" dirty="0">
                <a:solidFill>
                  <a:srgbClr val="FF0000"/>
                </a:solidFill>
              </a:rPr>
              <a:t>14 лет</a:t>
            </a:r>
            <a:r>
              <a:rPr lang="ru-RU" dirty="0"/>
              <a:t>. Если преступление было совершено до наступления указанного возраста, комиссия по делам несовершеннолетних решает, какую ответственность (не является уголовной) понесут родители или опекуны правонарушителя.</a:t>
            </a:r>
          </a:p>
          <a:p>
            <a:pPr fontAlgn="base"/>
            <a:r>
              <a:rPr lang="ru-RU" dirty="0"/>
              <a:t>В качестве смягчающих обстоятельств суд признает полное признание своей вины подсудимым, раскаяние в содеянном, помощь расследованию преступления, уличение и уголовное преследование соучастников или ОПГ.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91de6821d36421845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0"/>
            <a:ext cx="5572164" cy="640148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</TotalTime>
  <Words>692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Закладки наркотиков:  что это такое и как осуществляется распространение </vt:lpstr>
      <vt:lpstr>Слайд 2</vt:lpstr>
      <vt:lpstr>Как выглядят закладки наркотиков? </vt:lpstr>
      <vt:lpstr>Как происходит закладка наркотиков? </vt:lpstr>
      <vt:lpstr>Сколько получают закладчики? </vt:lpstr>
      <vt:lpstr>Слайд 6</vt:lpstr>
      <vt:lpstr>Признаки закладок </vt:lpstr>
      <vt:lpstr>Наказание за закладки наркотиков </vt:lpstr>
      <vt:lpstr>Слайд 9</vt:lpstr>
      <vt:lpstr>Слайд 10</vt:lpstr>
      <vt:lpstr>  На сайте ГУ МВД РОССИИ ПО Г.САНКТ-ПЕТЕРБУРГУ  И ЛЕНИНГРАДСКОЙ ОБЛАСТИ вы можете анонимно сообщить о наркоточке  </vt:lpstr>
      <vt:lpstr>Управление Министерства внутренних дел России по Приморскому району Санкт-Петербурга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Закладки наркотиков: что это такое и как осуществляется распространение </dc:title>
  <dc:creator>User</dc:creator>
  <cp:lastModifiedBy>User</cp:lastModifiedBy>
  <cp:revision>14</cp:revision>
  <dcterms:created xsi:type="dcterms:W3CDTF">2019-11-22T09:08:20Z</dcterms:created>
  <dcterms:modified xsi:type="dcterms:W3CDTF">2019-11-22T10:00:36Z</dcterms:modified>
</cp:coreProperties>
</file>