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67" r:id="rId5"/>
    <p:sldId id="260" r:id="rId6"/>
    <p:sldId id="257" r:id="rId7"/>
    <p:sldId id="268" r:id="rId8"/>
    <p:sldId id="262" r:id="rId9"/>
    <p:sldId id="259" r:id="rId10"/>
    <p:sldId id="261" r:id="rId11"/>
    <p:sldId id="263" r:id="rId12"/>
    <p:sldId id="269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>
        <p:scale>
          <a:sx n="70" d="100"/>
          <a:sy n="70" d="100"/>
        </p:scale>
        <p:origin x="-1824" y="-2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have you got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и по запросу haven't g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haven't g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katerina-alexeeva.ru/wp-content/uploads/2019/02/e5bb04b078ce28311bc3426546e0d3b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ekaterina-alexeeva.ru/wp-content/uploads/2019/02/e5bb04b078ce28311bc3426546e0d3bb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ekaterina-alexeeva.ru/wp-content/uploads/2019/02/e5bb04b078ce28311bc3426546e0d3bb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0" t="36826" r="32679" b="30476"/>
          <a:stretch/>
        </p:blipFill>
        <p:spPr bwMode="auto">
          <a:xfrm>
            <a:off x="0" y="836712"/>
            <a:ext cx="9144000" cy="487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878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have you got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0"/>
            <a:ext cx="485546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i0.wp.com/image.slidesharecdn.com/havehasgot-141223105714-conversion-gate02/95/slide-4-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315416"/>
            <a:ext cx="9753600" cy="731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866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и по запрос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68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2.ppt-online.org/files2/slide/j/JWotV8a7vmQygHxXYuK2CFLMAn1isedE45DbSr/slide-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 bwMode="auto">
          <a:xfrm>
            <a:off x="0" y="764704"/>
            <a:ext cx="9144000" cy="546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494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haven't g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have got has g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Анна Александрова</cp:lastModifiedBy>
  <cp:revision>5</cp:revision>
  <dcterms:created xsi:type="dcterms:W3CDTF">2016-10-24T19:26:23Z</dcterms:created>
  <dcterms:modified xsi:type="dcterms:W3CDTF">2022-10-23T22:19:06Z</dcterms:modified>
</cp:coreProperties>
</file>