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510042-362D-4DF9-B1C2-7E726959726D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3490203-2DF7-44A6-B8BE-5FFA0D3429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B21E69-2C89-4F93-9A9E-6643012A115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A5CA5-996D-419A-9D0B-FCAB9D973B89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EACCB-C9A0-434F-A925-76E4F44C4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8E47F-756D-4F57-832E-201A31F943E1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54486-4B48-4728-B078-6FC6109B5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1E4A-DA45-44EC-BB6A-40CCA329833D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58B2F-81C5-4046-A648-8A6FA0335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CF112-DB01-493B-A194-E5715D9DD0A2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F6D0F-4342-4D12-91FA-6AB85065D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CE9CB-DFCF-4086-AA31-6DD10A8AF2F3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AB10B-E3F6-471C-8A74-CD8842F5A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DD3F7-36CE-4586-ADE3-3367F21C8161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174EF-9F77-45E7-9534-05A57821F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29DC0-5242-4FA6-B9C3-672E885D734F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177E5-0943-4D4B-BA84-6E4C9866C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6EAE6-0391-4ECD-A603-49429475A862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84C3D-6C06-42F3-96E0-F5EDE0F8F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51B01-7A81-4756-8106-9C9A72486670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5D8BD-2A94-408C-A47C-C062CF534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41B3F-04EA-4A2B-8911-E7B18389793B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3CCC7-63DD-46F9-9F9A-D57155BAB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02CA7-9828-43D3-B0CB-C7E534BBC941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26FAF-1A7E-473E-AB7A-91A2BADFE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029056-CE0E-4A34-894B-68617BF9BA65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0B5798-A7D0-478B-9810-A93658839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8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9" r:id="rId9"/>
    <p:sldLayoutId id="2147483695" r:id="rId10"/>
    <p:sldLayoutId id="214748369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851648" cy="230425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Сценарий к новогоднему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празднику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Бременские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музыканты»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4149725"/>
            <a:ext cx="7853362" cy="1752600"/>
          </a:xfrm>
        </p:spPr>
        <p:txBody>
          <a:bodyPr/>
          <a:lstStyle/>
          <a:p>
            <a:pPr marR="0"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marR="0"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ГБОУ СОШ № 53</a:t>
            </a:r>
          </a:p>
          <a:p>
            <a:pPr marR="0"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Дворяк Елена Николаевна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Пес: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Все в лесу темным — темно,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Но горит одно окно.</a:t>
            </a:r>
          </a:p>
          <a:p>
            <a:pPr eaLnBrk="1" hangingPunct="1"/>
            <a:endParaRPr lang="ru-RU" smtClean="0"/>
          </a:p>
        </p:txBody>
      </p:sp>
      <p:sp>
        <p:nvSpPr>
          <p:cNvPr id="14339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Петух: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Что же может там гореть?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Кот: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Нам бы, братцы, посмотреть!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Ведущий: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Светит полная луна,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Встали звери у окна.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Кот: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Ой, разбойнички лесные!</a:t>
            </a:r>
          </a:p>
          <a:p>
            <a:pPr eaLnBrk="1" hangingPunct="1"/>
            <a:endParaRPr lang="ru-RU" smtClean="0"/>
          </a:p>
        </p:txBody>
      </p:sp>
      <p:sp>
        <p:nvSpPr>
          <p:cNvPr id="15363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Петух: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Страшные они и злые.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Трубадур: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Постоим, узнаем,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 чем они гадают!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371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Песня разбойников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273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1989138"/>
            <a:ext cx="5041900" cy="3671887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Ведущий: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разбойники сидят,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Атаманше в рот глядят.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Все разбойники сидят за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столом, во главе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Атаманша.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Атаманша (зло и грубо):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Топоры все наточили?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 ножи вы не забыли?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Разбойники (заискивающе):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Атаманша — ты у нас!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все сделали тот час.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Атаманша: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Атаманша — право слово,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на гадости готова!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371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песня Атаманши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p_f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8175" y="2276475"/>
            <a:ext cx="5256213" cy="360045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Ведущий: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Звери что есть силы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закричали,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Лиходеев очень сильно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напугали.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Пес — залаял,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Осел — замычал,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 — замяукал,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Петух- закричал.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разбойники бежали,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в избушке побросали.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Трубадур и звери заходят в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дом.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Трубадур: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Остановимся вот тут,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Здесь нашли мы все приют.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Надо спать, уже темно,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Солнце спит уже давно.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Ведущий: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А наутро - по дороге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Застучали чьи-то ноги.</a:t>
            </a:r>
          </a:p>
          <a:p>
            <a:pPr eaLnBrk="1" hangingPunct="1">
              <a:buFont typeface="Wingdings 2" pitchFamily="18" charset="2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Исполняется песня Охраны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Раздается свист.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20483" name="Содержимое 4" descr="21589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844675"/>
            <a:ext cx="4038600" cy="3028950"/>
          </a:xfr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Ведущий: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Свист, тревога на весь лес,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Король на дерево полез.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Лихая песня раздавалась,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Разбойная ватага показалась.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Король: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охрана? Где подмога?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Уношу скорее ноги!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Пес: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Поздно, братец, не сбежишь!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Здесь немного посидишь!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Разбойники привязывают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короля к дереву, а сами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уходят в дом.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sz="half" idx="1"/>
          </p:nvPr>
        </p:nvSpPr>
        <p:spPr>
          <a:xfrm>
            <a:off x="2700338" y="1341438"/>
            <a:ext cx="4038600" cy="44338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Ведущий: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 тропинке, мимо дома,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Трубадур гулял знакомый.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Песню громко распевал,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Себя пеньем забавлял.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Песня Трубадура </a:t>
            </a:r>
          </a:p>
        </p:txBody>
      </p:sp>
      <p:pic>
        <p:nvPicPr>
          <p:cNvPr id="5" name="Содержимое 4" descr="8e56be73ea1c58a0c28e66c8ec5_prev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4075" y="2420938"/>
            <a:ext cx="4751388" cy="302577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Действующие лица:</a:t>
            </a:r>
          </a:p>
        </p:txBody>
      </p:sp>
      <p:sp>
        <p:nvSpPr>
          <p:cNvPr id="6147" name="Содержимое 4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7786687" cy="42481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Ведущий				Король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Трубадур				Принцесса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Пес					Охрана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Петух					Шут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Кот					Паж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Осел					Сыщик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Атаманша				Нищенка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Разбойник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Король: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Здесь привязанный сижу,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На тебя давно гляжу.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Меня сможешь развязать?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Трубадур: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Рад услугу оказать!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Кто к дереву вас привязал?</a:t>
            </a:r>
          </a:p>
          <a:p>
            <a:pPr eaLnBrk="1" hangingPunct="1"/>
            <a:endParaRPr lang="ru-RU" smtClean="0"/>
          </a:p>
        </p:txBody>
      </p:sp>
      <p:sp>
        <p:nvSpPr>
          <p:cNvPr id="24579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Король: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На ушко б я вам рассказал.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Король рассказывает что-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то на ушко и показывает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на дом разбойников.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Трубадур уходит в дом.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Звучит музыка схватки.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Трубадур выходит.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288" y="765175"/>
            <a:ext cx="4038600" cy="5400675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Трубадур: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Рад за вас я бой принять,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Рад за честь я постоять.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Король: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Я вас враз озолочу!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Трубадур: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Я богатства не хочу!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Король: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Отдам вам четверть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королевства!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Трубадур: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Мне и здесь хватает места.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809625"/>
            <a:ext cx="4038600" cy="6048375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Король: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Тогда о чем мечта твоя?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Трубадур: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Давно влюблен в принцессу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я!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Король: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Принцессе замуж я идти не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запрещаю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И выдать за тебя сегодня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обещаю!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Трубадур: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Тогда в дрогу, верные друзья,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Сегодня день великий у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меня!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sz="half" idx="1"/>
          </p:nvPr>
        </p:nvSpPr>
        <p:spPr>
          <a:xfrm>
            <a:off x="323850" y="908050"/>
            <a:ext cx="4038600" cy="44354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Ведущий: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Итак, все звери нарядились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И у ворот остановились,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Веселый праздник был в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разгаре,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И музыканты королевские в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ударе.</a:t>
            </a:r>
          </a:p>
          <a:p>
            <a:pPr eaLnBrk="1" hangingPunct="1"/>
            <a:endParaRPr lang="ru-RU" smtClean="0"/>
          </a:p>
        </p:txBody>
      </p:sp>
      <p:sp>
        <p:nvSpPr>
          <p:cNvPr id="26627" name="Содержимое 3"/>
          <p:cNvSpPr>
            <a:spLocks noGrp="1"/>
          </p:cNvSpPr>
          <p:nvPr>
            <p:ph sz="half" idx="2"/>
          </p:nvPr>
        </p:nvSpPr>
        <p:spPr>
          <a:xfrm>
            <a:off x="4716463" y="908050"/>
            <a:ext cx="4038600" cy="52578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Охрана: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Вы предъявите документы,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И пропущу я вас в момент.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Пес: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Мы - трубадуровы друзья!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Охрана: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Не слышу ничего ушами я.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sz="half" idx="1"/>
          </p:nvPr>
        </p:nvSpPr>
        <p:spPr>
          <a:xfrm>
            <a:off x="395288" y="765175"/>
            <a:ext cx="4038600" cy="58324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Кот: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Я — мяу, объяснить вам все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готов!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Охрана: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Брысь, вшивых не люблю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котов!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Петух: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Я буду жаловаться, ко-ко-ко!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Охрана: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Ишь, раскудахтался!</a:t>
            </a:r>
          </a:p>
          <a:p>
            <a:pPr eaLnBrk="1" hangingPunct="1"/>
            <a:endParaRPr lang="ru-RU" smtClean="0"/>
          </a:p>
        </p:txBody>
      </p:sp>
      <p:sp>
        <p:nvSpPr>
          <p:cNvPr id="27651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692150"/>
            <a:ext cx="4038600" cy="59055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Осел: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Мы с вами благородно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говорим иа-иа!</a:t>
            </a:r>
          </a:p>
          <a:p>
            <a:pPr eaLnBrk="1" hangingPunct="1">
              <a:buFont typeface="Wingdings 2" pitchFamily="18" charset="2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Охрана: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Король мне никого сказал не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пропускать!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7786688" cy="53736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Ведущий: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И грустно зазвучала песня,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Которую когда-то пели вместе.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Звучит грустная песня друзей.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Зажигается свет. В зал вбегают слуги, пажи. Входит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король, голова у него перевязана.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36613"/>
            <a:ext cx="4038600" cy="55181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Ведущая: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Что стряслось? Переполох!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Шут: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Наш король вдруг занемог!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Паж: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Да не вдруг, на самом деле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Дышит трудно еле-еле!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Шут: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Ведь принцесса убежала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И письма не написала.</a:t>
            </a:r>
          </a:p>
          <a:p>
            <a:pPr eaLnBrk="1" hangingPunct="1"/>
            <a:endParaRPr lang="ru-RU" smtClean="0"/>
          </a:p>
        </p:txBody>
      </p:sp>
      <p:sp>
        <p:nvSpPr>
          <p:cNvPr id="29699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038600" cy="55181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Паж: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Безутешен, право слово,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А принцесса — то здорова?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Шут: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Не волнуйтесь, я сказал -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Король за сыщиком послал.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Песня Сыщика</a:t>
            </a:r>
          </a:p>
        </p:txBody>
      </p:sp>
      <p:pic>
        <p:nvPicPr>
          <p:cNvPr id="6" name="Содержимое 5" descr="29752079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2205038"/>
            <a:ext cx="5767387" cy="3671887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549275"/>
            <a:ext cx="4038600" cy="60483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Король: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Я прошу вас, помогите,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Дочку глупую сыщите!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Сыщик: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Мне приметы надо знать!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Король: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Я могу вам рассказать: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Косы — русые такие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Ноги стройные прямые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- прямые,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А глаза — то, а глаза,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Будто в море жемчуга.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Сыщик: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Вы, прошу, не отвлекайтесь!</a:t>
            </a:r>
          </a:p>
        </p:txBody>
      </p:sp>
      <p:sp>
        <p:nvSpPr>
          <p:cNvPr id="31747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65175"/>
            <a:ext cx="4038600" cy="57594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Что случилось,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признавайтесь!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Король: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Да влюбилась, право слово,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Раз и два, и все готово!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Сыщик: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Я все понял — приступаю,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Я найду всех — заверяю.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От меня не убегут,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Под землей я их найду.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Появляется повозка,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останавливается на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середине зала.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65175"/>
            <a:ext cx="4038600" cy="55895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Петух: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Я вас, дети, поздравляю!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Счастья, радости желаю!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Дружно, весело живите,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И друг друга вы любите.</a:t>
            </a:r>
          </a:p>
          <a:p>
            <a:pPr eaLnBrk="1" hangingPunct="1"/>
            <a:endParaRPr lang="ru-RU" smtClean="0"/>
          </a:p>
        </p:txBody>
      </p:sp>
      <p:sp>
        <p:nvSpPr>
          <p:cNvPr id="32771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620713"/>
            <a:ext cx="4038600" cy="57340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Выходит сыщик,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переодетый в нищенку.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Нищенка: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Ой, куда же я зашла?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Здесь я раньше не была!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Что за крики в этом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месте?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65175"/>
            <a:ext cx="4038600" cy="55895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Пес: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Вот жених! А вот невеста!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Нищенка: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Кто же свадьбу так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справляет?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Что невесту ожидает!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Нет музыки! Нет цветов!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Нет колец! Нет стихов!</a:t>
            </a:r>
          </a:p>
          <a:p>
            <a:pPr eaLnBrk="1" hangingPunct="1"/>
            <a:endParaRPr lang="ru-RU" smtClean="0"/>
          </a:p>
        </p:txBody>
      </p:sp>
      <p:sp>
        <p:nvSpPr>
          <p:cNvPr id="33795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620713"/>
            <a:ext cx="4038600" cy="57340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Трубадур: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Мы цветы сейчас нарвем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И в корзину принесем.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Все убегают рвать цветы.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Сыщик сбрасывает с себя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платок и хватает принцессу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за руку.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Ход мероприятия:</a:t>
            </a:r>
          </a:p>
        </p:txBody>
      </p:sp>
      <p:pic>
        <p:nvPicPr>
          <p:cNvPr id="5" name="Содержимое 4" descr="00085042_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119313"/>
            <a:ext cx="4038600" cy="4038600"/>
          </a:xfrm>
        </p:spPr>
      </p:pic>
      <p:pic>
        <p:nvPicPr>
          <p:cNvPr id="8" name="Содержимое 7" descr="48bd830e27e3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2492375"/>
            <a:ext cx="4038600" cy="3240088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58888" y="1989138"/>
            <a:ext cx="27162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Королевский замок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588125" y="2060575"/>
            <a:ext cx="2071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Лесная дорога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65175"/>
            <a:ext cx="4038600" cy="5589588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Сыщик: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Вот, попалась мне, девица,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меня тебе не скрыться!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приказу короля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замок приведу тебя!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Сыщик тянет и уводит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принцессу.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Выбегает Трубадур и его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друзья с охапкой цветов.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Трубадур: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принцесса?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692150"/>
            <a:ext cx="4038600" cy="5662613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Пес: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Эй, скорей! Собирай сюда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друзей!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принцессу утащили,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замке каменном закрыли.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железными воротами,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массивными засовами.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Осел: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поможем принцессу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найти,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Нам бы только до замка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дойти.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4430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Трон, Сидит король.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bremenskie.muzykanty.0-03-3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628775"/>
            <a:ext cx="6346825" cy="453707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92150"/>
            <a:ext cx="4038600" cy="5662613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Король: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Ах так! Тогда я волю оглашу: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Тебя, принцессу, не спрошу!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Приказ мой будет крут и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строг,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Научит мой тебя урок!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Женой ты будешь гастролера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заморского жонглера!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Принцесса (плачет):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Я, папенька, скорей умру,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 трубадуру изменю!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692150"/>
            <a:ext cx="4038600" cy="5662613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Звучит колыбельная. Все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уснули.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зал входит трубадур с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друзьями.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Петух: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задал нам, король, задачу,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все исполнится иначе.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Принцессу можем мы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спасти,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замка утром увезти.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38600" cy="443547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Ведущая: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Песню-то пока тянули,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Сыщик и король заснули.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принцесса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неспеша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Трубадуру подошла.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Принцесса (поворачиваясь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королю):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Папа, разве ты не знаешь,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Дружбу нашу не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сломаешь.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052513"/>
            <a:ext cx="4038600" cy="443547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Трубадур: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Дружат ветер и волна,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Дружат небо и луна,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Ты — мой друг и я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твой брат,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Подружиться каждый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рад!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443037"/>
          </a:xfrm>
        </p:spPr>
        <p:txBody>
          <a:bodyPr/>
          <a:lstStyle/>
          <a:p>
            <a:pPr algn="ctr" eaLnBrk="1" hangingPunct="1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Звучит песня </a:t>
            </a:r>
            <a:br>
              <a:rPr lang="ru-RU" sz="4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«Если с другом вышел в путь»</a:t>
            </a:r>
          </a:p>
        </p:txBody>
      </p:sp>
      <p:pic>
        <p:nvPicPr>
          <p:cNvPr id="6" name="Содержимое 5" descr="b_10600bremenski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513" y="2276475"/>
            <a:ext cx="5256212" cy="3529013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5875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Ведущий: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341438"/>
            <a:ext cx="4038600" cy="4433887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Вам – прекрасные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новеллы,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ребят и малышей,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Расскажу вам о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принцессах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царстве глупых королей.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веселых музыкантах,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разбойниках лесных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о множестве талантов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Гениальных сыщиков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341438"/>
            <a:ext cx="4038600" cy="4433887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Быстро сказка сказывается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быстро дело делается.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утром на дороге,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Ведущей в знатный замок,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 грусти и тревоги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Песня раздавалась.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повозке трубадур был,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Петух и пес, и кот,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дружно подвывали,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громче пропоет.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«Песня друзей»</a:t>
            </a:r>
          </a:p>
        </p:txBody>
      </p:sp>
      <p:pic>
        <p:nvPicPr>
          <p:cNvPr id="7" name="Содержимое 6" descr="post-24620-126280819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2492375"/>
            <a:ext cx="4824413" cy="338455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8462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Трубадур (показывая на королевский замок)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024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 королевский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Мы спешим с друзьями,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Чтоб народу весело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Было вместе с нами.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Звучит музыка «Дорога»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Друзья направляются к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замку.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mtClean="0"/>
          </a:p>
        </p:txBody>
      </p:sp>
      <p:pic>
        <p:nvPicPr>
          <p:cNvPr id="10244" name="Содержимое 4" descr="ph5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205038"/>
            <a:ext cx="4248150" cy="3448050"/>
          </a:xfr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6589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Трубадур: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Вас, король, приветствуем,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Прекрасную принцессу!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И наше представление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Начнем без промедления!</a:t>
            </a:r>
          </a:p>
          <a:p>
            <a:pPr eaLnBrk="1" hangingPunct="1"/>
            <a:endParaRPr lang="ru-RU" smtClean="0"/>
          </a:p>
        </p:txBody>
      </p:sp>
      <p:sp>
        <p:nvSpPr>
          <p:cNvPr id="11268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Звучит музыка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представления.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Каждый персонаж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выполняет то действие, о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котором рассказывает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ведущая.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4430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Ведущий: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Гири поднимал Осел,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Пес крутился колесом,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Гопака петух плясал,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Лихо крыльями махал.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 а фокус у Кота -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чудо — красота!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принцесса поразилась -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Трубадура и влюбилась!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Вечерело и смеркалось,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Представление кончалось.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Разошлись все на ночлег -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Сна у Трубадура нет!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прекрасная Принцесса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могла сидеть на месте,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Тосковала и скучала,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Песню грустно напевала.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4430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Песня принцессы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bremenskiemuzikanti2002jpg3ra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2205038"/>
            <a:ext cx="4824413" cy="331152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</TotalTime>
  <Words>1302</Words>
  <Application>Microsoft Office PowerPoint</Application>
  <PresentationFormat>Экран (4:3)</PresentationFormat>
  <Paragraphs>380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Calibri</vt:lpstr>
      <vt:lpstr>Constantia</vt:lpstr>
      <vt:lpstr>Wingdings 2</vt:lpstr>
      <vt:lpstr>Times New Roman</vt:lpstr>
      <vt:lpstr>Поток</vt:lpstr>
      <vt:lpstr>Сценарий к новогоднему  празднику  «Бременские музыканты» </vt:lpstr>
      <vt:lpstr>Действующие лица:</vt:lpstr>
      <vt:lpstr>Ход мероприятия:</vt:lpstr>
      <vt:lpstr>  Ведущий:  </vt:lpstr>
      <vt:lpstr>«Песня друзей»</vt:lpstr>
      <vt:lpstr>       Трубадур (показывая на королевский замок) </vt:lpstr>
      <vt:lpstr>   Трубадур: </vt:lpstr>
      <vt:lpstr>Ведущий: </vt:lpstr>
      <vt:lpstr>Песня принцессы </vt:lpstr>
      <vt:lpstr>Слайд 10</vt:lpstr>
      <vt:lpstr>Слайд 11</vt:lpstr>
      <vt:lpstr>    Песня разбойников </vt:lpstr>
      <vt:lpstr>Слайд 13</vt:lpstr>
      <vt:lpstr> песня Атаманши </vt:lpstr>
      <vt:lpstr>Слайд 15</vt:lpstr>
      <vt:lpstr>Слайд 16</vt:lpstr>
      <vt:lpstr>Слайд 17</vt:lpstr>
      <vt:lpstr>Слайд 18</vt:lpstr>
      <vt:lpstr>Песня Трубадура </vt:lpstr>
      <vt:lpstr>Слайд 20</vt:lpstr>
      <vt:lpstr>Слайд 21</vt:lpstr>
      <vt:lpstr>Слайд 22</vt:lpstr>
      <vt:lpstr>Слайд 23</vt:lpstr>
      <vt:lpstr>Слайд 24</vt:lpstr>
      <vt:lpstr>Слайд 25</vt:lpstr>
      <vt:lpstr>Песня Сыщика</vt:lpstr>
      <vt:lpstr>Слайд 27</vt:lpstr>
      <vt:lpstr>Слайд 28</vt:lpstr>
      <vt:lpstr>Слайд 29</vt:lpstr>
      <vt:lpstr>Слайд 30</vt:lpstr>
      <vt:lpstr>Трон, Сидит король. </vt:lpstr>
      <vt:lpstr>Слайд 32</vt:lpstr>
      <vt:lpstr>Слайд 33</vt:lpstr>
      <vt:lpstr>Звучит песня  «Если с другом вышел в путь»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Сценарий к новогоднему  празднику  «Бременские музыканты»</dc:title>
  <dc:creator>Sony</dc:creator>
  <cp:lastModifiedBy>Sony</cp:lastModifiedBy>
  <cp:revision>13</cp:revision>
  <dcterms:created xsi:type="dcterms:W3CDTF">2013-01-26T19:19:30Z</dcterms:created>
  <dcterms:modified xsi:type="dcterms:W3CDTF">2013-01-26T21:36:35Z</dcterms:modified>
</cp:coreProperties>
</file>