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64" autoAdjust="0"/>
    <p:restoredTop sz="94660"/>
  </p:normalViewPr>
  <p:slideViewPr>
    <p:cSldViewPr>
      <p:cViewPr varScale="1">
        <p:scale>
          <a:sx n="81" d="100"/>
          <a:sy n="81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144B5-65DF-4F06-90B5-D46D2CB5CF09}" type="datetimeFigureOut">
              <a:rPr lang="ru-RU" smtClean="0"/>
              <a:pPr/>
              <a:t>08.03.2013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CC08B-C2D5-4737-BB39-9C388DED7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47;&#1072;&#1095;&#1105;&#1090;&#1085;&#1072;&#1103;%20&#1088;&#1072;&#1073;&#1086;&#1090;&#1072;%20&#1044;&#1074;&#1086;&#1088;&#1103;&#1082;\&#1040;&#1079;&#1073;&#1091;&#1082;&#1072;%20&#1073;&#1077;&#1079;&#1086;&#1087;&#1072;&#1089;&#1085;&#1086;&#1089;&#1090;&#1080;%20&#1085;&#1072;%20&#1076;&#1086;&#1088;&#1086;&#1075;&#1077;.%201%20&#1089;&#1077;&#1088;&#1080;&#1103;%20-%20&#1048;&#1089;&#1090;&#1086;&#1088;&#1080;&#1103;%20&#1055;&#1044;&#1044;.mp4678%20-%20&#1082;&#1086;&#1087;&#1080;&#1103;.avi" TargetMode="External"/><Relationship Id="rId4" Type="http://schemas.openxmlformats.org/officeDocument/2006/relationships/image" Target="../media/image3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BrowalliaUPC" pitchFamily="34" charset="-34"/>
              </a:rPr>
              <a:t>ПРАВИЛА ДОРОЖНОГО ДВИЖЕНИЯ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BrowalliaUPC" pitchFamily="34" charset="-34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293096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Презентация выполнена учителем начальных классов 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ГБОУ школа №53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Дворяк Еленой Николаевной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284984"/>
            <a:ext cx="2120926" cy="29523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Правила для пассажиров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0070C0"/>
                </a:solidFill>
              </a:rPr>
              <a:t>в общественном транспорте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Если на остановке много народу, не вставайте в первом ряду. Вас случайно могут вытолкнуть под колёса.</a:t>
            </a:r>
          </a:p>
          <a:p>
            <a:r>
              <a:rPr lang="ru-RU" b="1" i="1" dirty="0" smtClean="0">
                <a:solidFill>
                  <a:srgbClr val="7030A0"/>
                </a:solidFill>
              </a:rPr>
              <a:t>Во время движения не стойте на ступеньках и не прислоняйтесь к дверям.</a:t>
            </a:r>
          </a:p>
          <a:p>
            <a:r>
              <a:rPr lang="ru-RU" b="1" i="1" dirty="0" smtClean="0">
                <a:solidFill>
                  <a:srgbClr val="7030A0"/>
                </a:solidFill>
              </a:rPr>
              <a:t>Не бегайте по салону. При торможении вы можете получить серьёзную травму.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В личной машине </a:t>
            </a:r>
            <a:r>
              <a:rPr lang="ru-RU" sz="2700" b="1" i="1" dirty="0" smtClean="0">
                <a:solidFill>
                  <a:srgbClr val="FF0000"/>
                </a:solidFill>
              </a:rPr>
              <a:t>пассажиры обязаны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</a:rPr>
              <a:t>При поездке на транспортном средстве, оборудованном ремнями безопасности, пристегнуться.</a:t>
            </a:r>
          </a:p>
          <a:p>
            <a:r>
              <a:rPr lang="ru-RU" sz="2800" b="1" i="1" dirty="0" smtClean="0">
                <a:solidFill>
                  <a:srgbClr val="7030A0"/>
                </a:solidFill>
              </a:rPr>
              <a:t>На первом сиденье пассажиры до 12 лет могут ехать только, если автомобиль оборудован специальными детскими удерживающими устройствами.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pic>
        <p:nvPicPr>
          <p:cNvPr id="2051" name="Picture 3" descr="C:\Users\Public\Documents\Дворяк Елена\053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365104"/>
            <a:ext cx="4104456" cy="23294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891480"/>
            <a:ext cx="8363272" cy="3456384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Садиться в машину и выходить из неё можно только со стороны тротуара. И только после полной остановки.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Открывать двери можно только с разрешения водителя.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Нельзя отвлекать внимание водителя. Даже если это твой папа.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5" name="Picture 3" descr="C:\Users\Public\Documents\Дворяк Елена\0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076306"/>
            <a:ext cx="4680520" cy="2781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Дорожные знаки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Предписывающие знаки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Они указывают разрешённое направление  и характер движения.</a:t>
            </a:r>
            <a:endParaRPr lang="ru-RU" b="1" i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http://t3.gstatic.com/images?q=tbn:ANd9GcQ2hotzrA9zLzO6OoZ6yMR_fiIMIWSdsjmilDEmE4J_GiEH63v5ztTj3B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56992"/>
            <a:ext cx="2160239" cy="2160240"/>
          </a:xfrm>
          <a:prstGeom prst="rect">
            <a:avLst/>
          </a:prstGeom>
          <a:noFill/>
        </p:spPr>
      </p:pic>
      <p:pic>
        <p:nvPicPr>
          <p:cNvPr id="3076" name="Picture 4" descr="http://t1.gstatic.com/images?q=tbn:ANd9GcQ62yrABHB0xn0DkxsVe-uULNNHKxaxn5Gna6mwGCMqEvRtfeFQOYTs0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573016"/>
            <a:ext cx="2063451" cy="2063452"/>
          </a:xfrm>
          <a:prstGeom prst="rect">
            <a:avLst/>
          </a:prstGeom>
          <a:noFill/>
        </p:spPr>
      </p:pic>
      <p:pic>
        <p:nvPicPr>
          <p:cNvPr id="3078" name="Picture 6" descr="http://t0.gstatic.com/images?q=tbn:ANd9GcTWpUHDJCNGhSpcJ4asvQn7oyBN3_pha2ff9efb2b-37kDp8vlZfu-5iOk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284984"/>
            <a:ext cx="2304256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Предупреждающие знаки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Почти всегда треугольной формы. Они предупреждают водителя о приближении к опасному участку дороги.</a:t>
            </a:r>
            <a:endParaRPr lang="ru-RU" b="1" i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http://t0.gstatic.com/images?q=tbn:ANd9GcTKkZUA1maFlkQuweKk4tnNZWAtkAK7kZJkLT65hCj3zbMlFcK2NKYhrX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212976"/>
            <a:ext cx="1856067" cy="1656184"/>
          </a:xfrm>
          <a:prstGeom prst="rect">
            <a:avLst/>
          </a:prstGeom>
          <a:noFill/>
        </p:spPr>
      </p:pic>
      <p:pic>
        <p:nvPicPr>
          <p:cNvPr id="2052" name="Picture 4" descr="http://t3.gstatic.com/images?q=tbn:ANd9GcQwAZ1uxas13U8hye_X7Tan011AtI_tRC41_s9i3fqOLbB95-rvCpK0NtO8Z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140968"/>
            <a:ext cx="1800199" cy="1584176"/>
          </a:xfrm>
          <a:prstGeom prst="rect">
            <a:avLst/>
          </a:prstGeom>
          <a:noFill/>
        </p:spPr>
      </p:pic>
      <p:pic>
        <p:nvPicPr>
          <p:cNvPr id="2054" name="Picture 6" descr="http://t1.gstatic.com/images?q=tbn:ANd9GcSDXT7OpQ2hfXNmYxy67abqwKxtOuJ1EO_eBVPQlOOkai_JGgdPsGecis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284984"/>
            <a:ext cx="2005654" cy="1656184"/>
          </a:xfrm>
          <a:prstGeom prst="rect">
            <a:avLst/>
          </a:prstGeom>
          <a:noFill/>
        </p:spPr>
      </p:pic>
      <p:pic>
        <p:nvPicPr>
          <p:cNvPr id="2056" name="Picture 8" descr="http://t3.gstatic.com/images?q=tbn:ANd9GcTwPY888_9SUWXFyabHv0bwV_Onk24EZUb8x-0FuniEuAI-9tJTslzTQ_B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99784" y="3284984"/>
            <a:ext cx="1944216" cy="1713792"/>
          </a:xfrm>
          <a:prstGeom prst="rect">
            <a:avLst/>
          </a:prstGeom>
          <a:noFill/>
        </p:spPr>
      </p:pic>
      <p:pic>
        <p:nvPicPr>
          <p:cNvPr id="2058" name="Picture 10" descr="http://t2.gstatic.com/images?q=tbn:ANd9GcTMZKdwoBQHBZLEibILFCGbStOVC_jERiVe4fgwnXgz1h1ijY60jTU83k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5140474"/>
            <a:ext cx="2016224" cy="1717526"/>
          </a:xfrm>
          <a:prstGeom prst="rect">
            <a:avLst/>
          </a:prstGeom>
          <a:noFill/>
        </p:spPr>
      </p:pic>
      <p:pic>
        <p:nvPicPr>
          <p:cNvPr id="2060" name="Picture 12" descr="http://t1.gstatic.com/images?q=tbn:ANd9GcS3F3datuhL5NJ6CVRhCEIFrWgnHU7qlI8kEos9k9Plwx5COAm3yRcjUo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5161116"/>
            <a:ext cx="1858492" cy="1696884"/>
          </a:xfrm>
          <a:prstGeom prst="rect">
            <a:avLst/>
          </a:prstGeom>
          <a:noFill/>
        </p:spPr>
      </p:pic>
      <p:pic>
        <p:nvPicPr>
          <p:cNvPr id="2062" name="Picture 14" descr="http://t0.gstatic.com/images?q=tbn:ANd9GcS8PXo4bYuJMDdK7waB1SwciucLgrhvGlPxUbiR_DBFqq7of_FiWCG49k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84168" y="5157192"/>
            <a:ext cx="2040967" cy="1700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Запрещающие знаки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Sony\Desktop\images (1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0841" y="1340768"/>
            <a:ext cx="2373159" cy="2296988"/>
          </a:xfrm>
          <a:prstGeom prst="rect">
            <a:avLst/>
          </a:prstGeom>
          <a:noFill/>
        </p:spPr>
      </p:pic>
      <p:pic>
        <p:nvPicPr>
          <p:cNvPr id="1027" name="Picture 3" descr="C:\Users\Sony\Desktop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556791"/>
            <a:ext cx="2232248" cy="1901545"/>
          </a:xfrm>
          <a:prstGeom prst="rect">
            <a:avLst/>
          </a:prstGeom>
          <a:noFill/>
        </p:spPr>
      </p:pic>
      <p:pic>
        <p:nvPicPr>
          <p:cNvPr id="1028" name="Picture 4" descr="C:\Users\Sony\Desktop\images (10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1484784"/>
            <a:ext cx="2299121" cy="2299121"/>
          </a:xfrm>
          <a:prstGeom prst="rect">
            <a:avLst/>
          </a:prstGeom>
          <a:noFill/>
        </p:spPr>
      </p:pic>
      <p:pic>
        <p:nvPicPr>
          <p:cNvPr id="1029" name="Picture 5" descr="C:\Users\Sony\Desktop\images (1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4365104"/>
            <a:ext cx="2077963" cy="2047178"/>
          </a:xfrm>
          <a:prstGeom prst="rect">
            <a:avLst/>
          </a:prstGeom>
          <a:noFill/>
        </p:spPr>
      </p:pic>
      <p:pic>
        <p:nvPicPr>
          <p:cNvPr id="1031" name="Picture 7" descr="http://t2.gstatic.com/images?q=tbn:ANd9GcS9UsvxeQLjfYCFdwSfrgs3wZthRdtM18YwlCm-YwW2ZoE9bNbrsstdH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4005064"/>
            <a:ext cx="2369568" cy="2037826"/>
          </a:xfrm>
          <a:prstGeom prst="rect">
            <a:avLst/>
          </a:prstGeom>
          <a:noFill/>
        </p:spPr>
      </p:pic>
      <p:pic>
        <p:nvPicPr>
          <p:cNvPr id="1033" name="Picture 9" descr="http://t3.gstatic.com/images?q=tbn:ANd9GcRet_XkoHXhjkzNgBfJtCo9lOAvV6zfqSkEsC-34daGQ5f1wk-6HZ_zPUz6_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4077072"/>
            <a:ext cx="2232248" cy="22322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Информационно- указательные знаки</a:t>
            </a:r>
            <a:endParaRPr lang="ru-RU" b="1" i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Public\Documents\Дворяк Елена\05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1772816"/>
            <a:ext cx="2097021" cy="1572766"/>
          </a:xfrm>
          <a:prstGeom prst="rect">
            <a:avLst/>
          </a:prstGeom>
          <a:noFill/>
        </p:spPr>
      </p:pic>
      <p:pic>
        <p:nvPicPr>
          <p:cNvPr id="4099" name="Picture 3" descr="C:\Users\Public\Documents\Дворяк Елена\0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815445"/>
            <a:ext cx="1944216" cy="1997483"/>
          </a:xfrm>
          <a:prstGeom prst="rect">
            <a:avLst/>
          </a:prstGeom>
          <a:noFill/>
        </p:spPr>
      </p:pic>
      <p:pic>
        <p:nvPicPr>
          <p:cNvPr id="4100" name="Picture 4" descr="C:\Users\Public\Documents\Дворяк Елена\05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365362"/>
            <a:ext cx="1584176" cy="2052228"/>
          </a:xfrm>
          <a:prstGeom prst="rect">
            <a:avLst/>
          </a:prstGeom>
          <a:noFill/>
        </p:spPr>
      </p:pic>
      <p:pic>
        <p:nvPicPr>
          <p:cNvPr id="4101" name="Picture 5" descr="C:\Users\Public\Documents\Дворяк Елена\05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149080"/>
            <a:ext cx="1817698" cy="2004814"/>
          </a:xfrm>
          <a:prstGeom prst="rect">
            <a:avLst/>
          </a:prstGeom>
          <a:noFill/>
        </p:spPr>
      </p:pic>
      <p:pic>
        <p:nvPicPr>
          <p:cNvPr id="4102" name="Picture 6" descr="C:\Users\Public\Documents\Дворяк Елена\05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4090457"/>
            <a:ext cx="1944216" cy="2063437"/>
          </a:xfrm>
          <a:prstGeom prst="rect">
            <a:avLst/>
          </a:prstGeom>
          <a:noFill/>
        </p:spPr>
      </p:pic>
      <p:pic>
        <p:nvPicPr>
          <p:cNvPr id="4103" name="Picture 7" descr="C:\Users\Public\Documents\Дворяк Елена\06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24644" y="4365104"/>
            <a:ext cx="2032043" cy="2292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Поговорим об истории 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5123" name="Picture 3" descr="C:\Users\Public\Documents\Дворяк Елена\061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79758"/>
            <a:ext cx="2904323" cy="2178242"/>
          </a:xfrm>
          <a:prstGeom prst="rect">
            <a:avLst/>
          </a:prstGeom>
          <a:noFill/>
        </p:spPr>
      </p:pic>
      <p:pic>
        <p:nvPicPr>
          <p:cNvPr id="5" name="Азбука безопасности на дороге. 1 серия - История ПДД.mp4678 - копия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87624" y="1340768"/>
            <a:ext cx="6840760" cy="32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Использованные ресурсы: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Андрей Усачёв.</a:t>
            </a:r>
          </a:p>
          <a:p>
            <a:r>
              <a:rPr lang="ru-RU" b="1" i="1" dirty="0" smtClean="0">
                <a:solidFill>
                  <a:srgbClr val="7030A0"/>
                </a:solidFill>
              </a:rPr>
              <a:t>Правила дорожного движения.</a:t>
            </a:r>
          </a:p>
          <a:p>
            <a:r>
              <a:rPr lang="ru-RU" b="1" i="1" dirty="0" smtClean="0">
                <a:solidFill>
                  <a:srgbClr val="7030A0"/>
                </a:solidFill>
              </a:rPr>
              <a:t>Издательство «Самовар» 2010 год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188640"/>
            <a:ext cx="5853336" cy="546206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Правила дорожного движения – 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Это часть Таблицы Уважения: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Пешехода надо уважать,</a:t>
            </a:r>
            <a:endParaRPr lang="en-US" sz="2800" b="1" i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800" b="1" i="1" dirty="0">
                <a:solidFill>
                  <a:srgbClr val="002060"/>
                </a:solidFill>
              </a:rPr>
              <a:t>Н</a:t>
            </a:r>
            <a:r>
              <a:rPr lang="ru-RU" sz="2800" b="1" i="1" dirty="0" smtClean="0">
                <a:solidFill>
                  <a:srgbClr val="002060"/>
                </a:solidFill>
              </a:rPr>
              <a:t>а него не надо наезжать.</a:t>
            </a:r>
            <a:endParaRPr lang="en-US" sz="28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8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И прошу вас уважать шофёра,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Каждый  может стать шофёром скоро.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Если рядом путь перебегать,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Можем мы шофёра напугать</a:t>
            </a:r>
          </a:p>
          <a:p>
            <a:pPr>
              <a:buNone/>
            </a:pPr>
            <a:endParaRPr lang="ru-RU" sz="2800" b="1" i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Нужно всем участникам движения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Соблюдать Законы уважения !</a:t>
            </a:r>
          </a:p>
          <a:p>
            <a:endParaRPr lang="ru-RU" sz="2400" i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00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20888"/>
            <a:ext cx="2856317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Самый безопасный переход-это подземный переход.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При отсутствии подземного перехода вы должны пользоваться переходом со светофором.</a:t>
            </a:r>
            <a:r>
              <a:rPr lang="ru-RU" dirty="0" smtClean="0"/>
              <a:t> 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Рисунок 3" descr="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2189" y="3116800"/>
            <a:ext cx="2687644" cy="3741200"/>
          </a:xfrm>
          <a:prstGeom prst="rect">
            <a:avLst/>
          </a:prstGeom>
        </p:spPr>
      </p:pic>
      <p:pic>
        <p:nvPicPr>
          <p:cNvPr id="5" name="Рисунок 4" descr="00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3300" y="0"/>
            <a:ext cx="1790700" cy="14287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77531" y="3356992"/>
            <a:ext cx="606646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Красный сигнал»- </a:t>
            </a:r>
            <a:r>
              <a:rPr lang="ru-RU" sz="2800" b="1" dirty="0" smtClean="0">
                <a:solidFill>
                  <a:srgbClr val="C00000"/>
                </a:solidFill>
              </a:rPr>
              <a:t>ждите.</a:t>
            </a:r>
          </a:p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«Жёлтый сигнал»-</a:t>
            </a:r>
            <a:r>
              <a:rPr lang="ru-RU" sz="2800" b="1" dirty="0" smtClean="0">
                <a:solidFill>
                  <a:srgbClr val="C00000"/>
                </a:solidFill>
              </a:rPr>
              <a:t>приготовьтесь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«Зелёный сигнал»-</a:t>
            </a:r>
            <a:r>
              <a:rPr lang="ru-RU" sz="2800" b="1" dirty="0" smtClean="0">
                <a:solidFill>
                  <a:srgbClr val="C00000"/>
                </a:solidFill>
              </a:rPr>
              <a:t>идите.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Нельзя переходить улицу на красный свет.. </a:t>
            </a:r>
          </a:p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Даже если машин нет.</a:t>
            </a:r>
            <a:endParaRPr lang="ru-R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115699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Правила перехода дороги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Переходить улицу можно только по пешеходным переходам, обозначенным специальным знаком «Пешеходный переход».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0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28750" cy="1428750"/>
          </a:xfrm>
          <a:prstGeom prst="rect">
            <a:avLst/>
          </a:prstGeom>
        </p:spPr>
      </p:pic>
      <p:pic>
        <p:nvPicPr>
          <p:cNvPr id="6" name="Рисунок 5" descr="00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3212976"/>
            <a:ext cx="4032448" cy="3403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Если поблизости нет ни подземного перехода, ни светофора, ни даже перехода с разметкой, запомните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Главное правило пешехода:</a:t>
            </a: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При переходе улицы обязательно надо посмотреть сначала налево, а дойдя до середины дороги – направо.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00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717032"/>
            <a:ext cx="5624099" cy="314096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Самое главное правило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Нельзя играть на проезжей части!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 descr="0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420888"/>
            <a:ext cx="6984776" cy="39651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Другие правила пешеходов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Пешеходы должны двигаться по тротуарам или по пешеходным дорожкам. А при их отсутствии- по обочинам. </a:t>
            </a:r>
            <a:endParaRPr lang="ru-RU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Рисунок 3" descr="00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284984"/>
            <a:ext cx="5472608" cy="3573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747464"/>
            <a:ext cx="8013576" cy="5616624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>Если вам надо перейти улицу, помните: трамвай на остановке можно обходить только </a:t>
            </a:r>
            <a:r>
              <a:rPr lang="ru-RU" sz="3600" b="1" i="1" dirty="0" smtClean="0">
                <a:solidFill>
                  <a:srgbClr val="FF0000"/>
                </a:solidFill>
              </a:rPr>
              <a:t>спереди.</a:t>
            </a:r>
            <a:r>
              <a:rPr lang="ru-RU" sz="3600" b="1" i="1" dirty="0" smtClean="0">
                <a:solidFill>
                  <a:srgbClr val="7030A0"/>
                </a:solidFill>
              </a:rPr>
              <a:t> </a:t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r>
              <a:rPr lang="ru-RU" sz="3600" b="1" i="1" dirty="0" smtClean="0">
                <a:solidFill>
                  <a:srgbClr val="7030A0"/>
                </a:solidFill>
              </a:rPr>
              <a:t>Автобус и троллейбус нужно обходить </a:t>
            </a:r>
            <a:r>
              <a:rPr lang="ru-RU" sz="3600" b="1" i="1" dirty="0" smtClean="0">
                <a:solidFill>
                  <a:srgbClr val="FF0000"/>
                </a:solidFill>
              </a:rPr>
              <a:t>сзади.</a:t>
            </a:r>
            <a:r>
              <a:rPr lang="ru-RU" sz="3600" b="1" i="1" dirty="0" smtClean="0">
                <a:solidFill>
                  <a:srgbClr val="7030A0"/>
                </a:solidFill>
              </a:rPr>
              <a:t> 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Sony\Desktop\6030143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645024"/>
            <a:ext cx="5976664" cy="3212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Несколько советов пешеходам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Безопаснее всего переходить улицу в группе пешеходов.</a:t>
            </a:r>
          </a:p>
          <a:p>
            <a:r>
              <a:rPr lang="ru-RU" b="1" i="1" dirty="0" smtClean="0">
                <a:solidFill>
                  <a:srgbClr val="7030A0"/>
                </a:solidFill>
              </a:rPr>
              <a:t>Даже при зелёном свете,</a:t>
            </a:r>
            <a:r>
              <a:rPr lang="en-US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переходя улицу, всё равно лучше на всякий случай посмотреть сначала налево, потом направо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Public\Documents\Дворяк Елена\0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168196"/>
            <a:ext cx="3744416" cy="2501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420</Words>
  <Application>Microsoft Office PowerPoint</Application>
  <PresentationFormat>Экран (4:3)</PresentationFormat>
  <Paragraphs>61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ПРАВИЛА ДОРОЖНОГО ДВИЖЕНИЯ</vt:lpstr>
      <vt:lpstr> </vt:lpstr>
      <vt:lpstr>Самый безопасный переход-это подземный переход.</vt:lpstr>
      <vt:lpstr>Правила перехода дороги</vt:lpstr>
      <vt:lpstr>Если поблизости нет ни подземного перехода, ни светофора, ни даже перехода с разметкой, запомните</vt:lpstr>
      <vt:lpstr>Самое главное правило</vt:lpstr>
      <vt:lpstr>Другие правила пешеходов</vt:lpstr>
      <vt:lpstr>Если вам надо перейти улицу, помните: трамвай на остановке можно обходить только спереди.  Автобус и троллейбус нужно обходить сзади. </vt:lpstr>
      <vt:lpstr>Несколько советов пешеходам</vt:lpstr>
      <vt:lpstr>Правила для пассажиров  в общественном транспорте</vt:lpstr>
      <vt:lpstr>В личной машине пассажиры обязаны:</vt:lpstr>
      <vt:lpstr>Садиться в машину и выходить из неё можно только со стороны тротуара. И только после полной остановки.</vt:lpstr>
      <vt:lpstr>Дорожные знаки</vt:lpstr>
      <vt:lpstr>Предупреждающие знаки</vt:lpstr>
      <vt:lpstr>Запрещающие знаки</vt:lpstr>
      <vt:lpstr>Информационно- указательные знаки</vt:lpstr>
      <vt:lpstr>Поговорим об истории </vt:lpstr>
      <vt:lpstr>Использованные ресурсы: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Sony</cp:lastModifiedBy>
  <cp:revision>73</cp:revision>
  <dcterms:created xsi:type="dcterms:W3CDTF">2013-02-22T11:13:31Z</dcterms:created>
  <dcterms:modified xsi:type="dcterms:W3CDTF">2013-03-08T18:05:01Z</dcterms:modified>
</cp:coreProperties>
</file>