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61" r:id="rId5"/>
    <p:sldId id="263" r:id="rId6"/>
    <p:sldId id="264" r:id="rId7"/>
    <p:sldId id="259" r:id="rId8"/>
    <p:sldId id="258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E0EFFCF4-65FE-4526-B366-8862F946E6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988A165-2630-4A1D-B6D5-EB9D11C5A8CB}" type="datetimeFigureOut">
              <a:rPr lang="ru-RU" smtClean="0"/>
              <a:pPr/>
              <a:t>02.09.2019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543800" cy="2593975"/>
          </a:xfrm>
        </p:spPr>
        <p:txBody>
          <a:bodyPr/>
          <a:lstStyle/>
          <a:p>
            <a:r>
              <a:rPr lang="ru-RU" dirty="0" smtClean="0"/>
              <a:t>Повторение курса геометрии 8 класса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smtClean="0"/>
              <a:t>Домашнее задание</a:t>
            </a:r>
            <a:br>
              <a:rPr lang="ru-RU" sz="3000" smtClean="0"/>
            </a:br>
            <a:endParaRPr lang="ru-RU" sz="3000" dirty="0"/>
          </a:p>
        </p:txBody>
      </p:sp>
    </p:spTree>
    <p:extLst>
      <p:ext uri="{BB962C8B-B14F-4D97-AF65-F5344CB8AC3E}">
        <p14:creationId xmlns="" xmlns:p14="http://schemas.microsoft.com/office/powerpoint/2010/main" val="38424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Подобные треугольники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057400"/>
            <a:ext cx="7620000" cy="4800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Какие треугольники называются подобными?</a:t>
            </a:r>
          </a:p>
          <a:p>
            <a:pPr marL="114300" indent="0">
              <a:buNone/>
            </a:pPr>
            <a:endParaRPr lang="ru-RU" sz="3200" dirty="0" smtClean="0"/>
          </a:p>
          <a:p>
            <a:r>
              <a:rPr lang="ru-RU" sz="3200" dirty="0" smtClean="0"/>
              <a:t>Сформулируйте признаки подобия треугольников.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43906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ABC </a:t>
            </a:r>
            <a:r>
              <a:rPr lang="ru-RU" dirty="0" smtClean="0"/>
              <a:t>∾</a:t>
            </a:r>
            <a:r>
              <a:rPr lang="en-US" dirty="0" smtClean="0"/>
              <a:t> A</a:t>
            </a:r>
            <a:r>
              <a:rPr lang="en-US" sz="2400" dirty="0" smtClean="0"/>
              <a:t>1</a:t>
            </a:r>
            <a:r>
              <a:rPr lang="en-US" dirty="0" smtClean="0"/>
              <a:t>B</a:t>
            </a:r>
            <a:r>
              <a:rPr lang="en-US" sz="2400" dirty="0" smtClean="0"/>
              <a:t>1</a:t>
            </a:r>
            <a:r>
              <a:rPr lang="en-US" dirty="0" smtClean="0"/>
              <a:t>C</a:t>
            </a:r>
            <a:r>
              <a:rPr lang="en-US" sz="2400" dirty="0" smtClean="0"/>
              <a:t>1.  </a:t>
            </a:r>
            <a:r>
              <a:rPr lang="ru-RU" dirty="0" smtClean="0"/>
              <a:t>Найти </a:t>
            </a:r>
            <a:r>
              <a:rPr lang="en-US" dirty="0" smtClean="0"/>
              <a:t>x, y, z.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7351118" cy="4577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1256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ABC </a:t>
            </a:r>
            <a:r>
              <a:rPr lang="ru-RU" dirty="0"/>
              <a:t>∾</a:t>
            </a:r>
            <a:r>
              <a:rPr lang="en-US" dirty="0"/>
              <a:t> A</a:t>
            </a:r>
            <a:r>
              <a:rPr lang="en-US" sz="2400" dirty="0"/>
              <a:t>1</a:t>
            </a:r>
            <a:r>
              <a:rPr lang="en-US" dirty="0"/>
              <a:t>B</a:t>
            </a:r>
            <a:r>
              <a:rPr lang="en-US" sz="2400" dirty="0"/>
              <a:t>1</a:t>
            </a:r>
            <a:r>
              <a:rPr lang="en-US" dirty="0"/>
              <a:t>C</a:t>
            </a:r>
            <a:r>
              <a:rPr lang="en-US" sz="2400" dirty="0"/>
              <a:t>1.  </a:t>
            </a:r>
            <a:r>
              <a:rPr lang="ru-RU" dirty="0"/>
              <a:t>Найти </a:t>
            </a:r>
            <a:r>
              <a:rPr lang="en-US" dirty="0"/>
              <a:t>x, y, z.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7635652" cy="469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8151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400" dirty="0" smtClean="0"/>
              <a:t>Докажите, что треугольники подобны</a:t>
            </a:r>
            <a:endParaRPr lang="ru-RU" sz="3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429000"/>
            <a:ext cx="3352655" cy="324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8746"/>
            <a:ext cx="2992039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166" y="1484784"/>
            <a:ext cx="3594223" cy="247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9339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400" dirty="0"/>
              <a:t>Синус, косинус, тангенс острого угла прямоугольного треугольника.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114300" indent="0">
                  <a:buNone/>
                </a:pPr>
                <a:r>
                  <a:rPr lang="ru-RU" sz="2800" dirty="0" smtClean="0"/>
                  <a:t>1. Найдите </a:t>
                </a:r>
                <a:r>
                  <a:rPr lang="ru-RU" sz="2800" dirty="0"/>
                  <a:t>синус, косинус и тангенс углов А и В  </a:t>
                </a:r>
              </a:p>
              <a:p>
                <a:pPr marL="114300" indent="0">
                  <a:buNone/>
                </a:pPr>
                <a:r>
                  <a:rPr lang="ru-RU" sz="2800" dirty="0"/>
                  <a:t>треугольника ABC с прямым углом С, если: </a:t>
                </a:r>
                <a:endParaRPr lang="ru-RU" sz="2800" dirty="0" smtClean="0"/>
              </a:p>
              <a:p>
                <a:pPr marL="114300" indent="0">
                  <a:buNone/>
                </a:pPr>
                <a:r>
                  <a:rPr lang="ru-RU" sz="2800" dirty="0" smtClean="0"/>
                  <a:t>а</a:t>
                </a:r>
                <a:r>
                  <a:rPr lang="ru-RU" sz="2800" dirty="0"/>
                  <a:t>) ВС=8, </a:t>
                </a:r>
                <a:r>
                  <a:rPr lang="ru-RU" sz="2800" dirty="0" smtClean="0"/>
                  <a:t>АВ=17;  б)ВС=21,АС=20;  в)ВС=1,АС=2.</a:t>
                </a:r>
              </a:p>
              <a:p>
                <a:pPr marL="114300" indent="0">
                  <a:buNone/>
                </a:pPr>
                <a:endParaRPr lang="ru-RU" sz="2800" dirty="0"/>
              </a:p>
              <a:p>
                <a:pPr marL="114300" indent="0">
                  <a:buNone/>
                </a:pPr>
                <a:r>
                  <a:rPr lang="ru-RU" sz="2800" dirty="0"/>
                  <a:t>2. Стороны прямоугольника равны 3 см и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800" b="0" i="1" smtClean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2800" dirty="0" smtClean="0"/>
                  <a:t/>
                </a:r>
                <a:r>
                  <a:rPr lang="ru-RU" sz="2800" dirty="0"/>
                  <a:t>см.  </a:t>
                </a:r>
                <a:r>
                  <a:rPr lang="ru-RU" sz="2800" dirty="0" smtClean="0"/>
                  <a:t>Найдите </a:t>
                </a:r>
                <a:r>
                  <a:rPr lang="ru-RU" sz="2800" dirty="0"/>
                  <a:t>углы, которые образует диагональ со  </a:t>
                </a:r>
                <a:r>
                  <a:rPr lang="ru-RU" sz="2800" dirty="0" smtClean="0"/>
                  <a:t>сторонами </a:t>
                </a:r>
                <a:r>
                  <a:rPr lang="ru-RU" sz="2800" dirty="0"/>
                  <a:t>прямоугольника. </a:t>
                </a:r>
              </a:p>
              <a:p>
                <a:pPr marL="11430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80" t="-1144" r="-13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53535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Касательная к окружности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7846793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987" y="2204864"/>
            <a:ext cx="3906806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8289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Центральные и вписанные углы</a:t>
            </a:r>
            <a:endParaRPr lang="ru-RU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5"/>
            <a:ext cx="4230424" cy="2843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424" y="2132856"/>
            <a:ext cx="4149759" cy="273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9652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3851920" y="3068960"/>
            <a:ext cx="3960440" cy="2952328"/>
            <a:chOff x="2699792" y="2492896"/>
            <a:chExt cx="3960440" cy="2952328"/>
          </a:xfrm>
        </p:grpSpPr>
        <p:sp>
          <p:nvSpPr>
            <p:cNvPr id="5" name="Трапеция 4"/>
            <p:cNvSpPr/>
            <p:nvPr/>
          </p:nvSpPr>
          <p:spPr>
            <a:xfrm>
              <a:off x="2699792" y="2492896"/>
              <a:ext cx="3960440" cy="2952328"/>
            </a:xfrm>
            <a:prstGeom prst="trapezoid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6" name="Овал 5"/>
            <p:cNvSpPr/>
            <p:nvPr/>
          </p:nvSpPr>
          <p:spPr>
            <a:xfrm>
              <a:off x="3131840" y="2492896"/>
              <a:ext cx="3096344" cy="295232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Вписанная и описанная окружности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340768"/>
            <a:ext cx="6707088" cy="3619872"/>
          </a:xfrm>
        </p:spPr>
        <p:txBody>
          <a:bodyPr/>
          <a:lstStyle/>
          <a:p>
            <a:r>
              <a:rPr lang="ru-RU" sz="2400" dirty="0" smtClean="0"/>
              <a:t>Определение окружности, вписанной в многоугольник</a:t>
            </a:r>
            <a:endParaRPr lang="en-US" sz="2400" dirty="0" smtClean="0"/>
          </a:p>
          <a:p>
            <a:r>
              <a:rPr lang="ru-RU" sz="2400" dirty="0" smtClean="0"/>
              <a:t>Свойство описанного многоугольника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5758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Вписанная и описанная окружности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340768"/>
            <a:ext cx="6707088" cy="3619872"/>
          </a:xfrm>
        </p:spPr>
        <p:txBody>
          <a:bodyPr/>
          <a:lstStyle/>
          <a:p>
            <a:r>
              <a:rPr lang="ru-RU" sz="2400" dirty="0" smtClean="0"/>
              <a:t>Определение окружности, описанной около многоугольника</a:t>
            </a:r>
            <a:endParaRPr lang="en-US" sz="2400" dirty="0" smtClean="0"/>
          </a:p>
          <a:p>
            <a:r>
              <a:rPr lang="ru-RU" sz="2400" dirty="0" smtClean="0"/>
              <a:t>Свойство вписанного четырехугольника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2915816" y="3140968"/>
            <a:ext cx="3240360" cy="3240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3861048"/>
            <a:ext cx="2664296" cy="18002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758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1143000"/>
          </a:xfrm>
        </p:spPr>
        <p:txBody>
          <a:bodyPr/>
          <a:lstStyle/>
          <a:p>
            <a:pPr algn="ctr"/>
            <a:r>
              <a:rPr lang="ru-RU" sz="3600" dirty="0" smtClean="0"/>
              <a:t>Вписанный    и    описанный треугольники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95536" y="2636912"/>
            <a:ext cx="3456384" cy="32403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580112" y="4149080"/>
            <a:ext cx="2093034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>
            <a:off x="1043608" y="2996952"/>
            <a:ext cx="2088232" cy="2520280"/>
          </a:xfrm>
          <a:prstGeom prst="rtTriangl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932040" y="2924944"/>
            <a:ext cx="3384376" cy="309634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Параллелограмм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7620000" cy="4800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Вспомните, что такое параллелограмм.</a:t>
            </a:r>
          </a:p>
          <a:p>
            <a:r>
              <a:rPr lang="ru-RU" sz="3200" dirty="0" smtClean="0"/>
              <a:t>Назовите свойства параллелограмма.</a:t>
            </a:r>
          </a:p>
          <a:p>
            <a:r>
              <a:rPr lang="ru-RU" sz="3200" dirty="0" smtClean="0"/>
              <a:t>Вспомните признаки параллелограмма.</a:t>
            </a:r>
            <a:endParaRPr lang="ru-RU" sz="3200" dirty="0"/>
          </a:p>
        </p:txBody>
      </p:sp>
      <p:sp>
        <p:nvSpPr>
          <p:cNvPr id="4" name="Параллелограмм 3"/>
          <p:cNvSpPr/>
          <p:nvPr/>
        </p:nvSpPr>
        <p:spPr>
          <a:xfrm>
            <a:off x="1979712" y="4077072"/>
            <a:ext cx="4104456" cy="2016224"/>
          </a:xfrm>
          <a:prstGeom prst="parallelogram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200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532440" cy="1143000"/>
          </a:xfrm>
        </p:spPr>
        <p:txBody>
          <a:bodyPr/>
          <a:lstStyle/>
          <a:p>
            <a:r>
              <a:rPr lang="ru-RU" sz="4000" dirty="0" smtClean="0"/>
              <a:t>Доказать, что </a:t>
            </a:r>
            <a:r>
              <a:rPr lang="en-US" sz="4000" dirty="0" smtClean="0"/>
              <a:t>ABCD - </a:t>
            </a:r>
            <a:r>
              <a:rPr lang="ru-RU" sz="4000" dirty="0" smtClean="0"/>
              <a:t>параллелограмм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26" y="1924968"/>
            <a:ext cx="4204033" cy="3954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617" y="1700808"/>
            <a:ext cx="4363251" cy="4885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0508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620000" cy="1143000"/>
          </a:xfrm>
        </p:spPr>
        <p:txBody>
          <a:bodyPr/>
          <a:lstStyle/>
          <a:p>
            <a:pPr algn="ctr"/>
            <a:r>
              <a:rPr lang="ru-RU" dirty="0" smtClean="0"/>
              <a:t>Трапеция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7620000" cy="48006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Вспомните определение трапеции.</a:t>
            </a:r>
          </a:p>
          <a:p>
            <a:r>
              <a:rPr lang="ru-RU" sz="3600" dirty="0" smtClean="0"/>
              <a:t>Какие бывают трапеции?</a:t>
            </a:r>
            <a:endParaRPr lang="ru-RU" sz="3600" dirty="0"/>
          </a:p>
        </p:txBody>
      </p:sp>
      <p:sp>
        <p:nvSpPr>
          <p:cNvPr id="4" name="Трапеция 3"/>
          <p:cNvSpPr/>
          <p:nvPr/>
        </p:nvSpPr>
        <p:spPr>
          <a:xfrm>
            <a:off x="2411760" y="3573016"/>
            <a:ext cx="4104456" cy="2448272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705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ABCD - </a:t>
            </a:r>
            <a:r>
              <a:rPr lang="ru-RU" dirty="0" smtClean="0"/>
              <a:t>трапеция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08674"/>
            <a:ext cx="3815853" cy="4661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62710"/>
            <a:ext cx="3444315" cy="475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4917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Вспомните: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Теорему Пифагора</a:t>
            </a:r>
          </a:p>
          <a:p>
            <a:r>
              <a:rPr lang="ru-RU" sz="3200" dirty="0" smtClean="0"/>
              <a:t>Формулы для нахождения площади</a:t>
            </a:r>
          </a:p>
          <a:p>
            <a:pPr lvl="1"/>
            <a:r>
              <a:rPr lang="ru-RU" sz="3200" dirty="0" smtClean="0"/>
              <a:t>Квадрата</a:t>
            </a:r>
          </a:p>
          <a:p>
            <a:pPr lvl="1"/>
            <a:r>
              <a:rPr lang="ru-RU" sz="3200" dirty="0" smtClean="0"/>
              <a:t>Прямоугольника</a:t>
            </a:r>
          </a:p>
          <a:p>
            <a:pPr lvl="1"/>
            <a:r>
              <a:rPr lang="ru-RU" sz="3200" dirty="0" smtClean="0"/>
              <a:t>Параллелограмма</a:t>
            </a:r>
          </a:p>
          <a:p>
            <a:pPr lvl="1"/>
            <a:r>
              <a:rPr lang="ru-RU" sz="3200" dirty="0" smtClean="0"/>
              <a:t>Треугольника</a:t>
            </a:r>
          </a:p>
          <a:p>
            <a:pPr lvl="1"/>
            <a:r>
              <a:rPr lang="ru-RU" sz="3200" dirty="0" smtClean="0"/>
              <a:t>Трапеции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49410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Площади.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Найти площадь </a:t>
            </a:r>
            <a:r>
              <a:rPr lang="en-US" dirty="0" smtClean="0"/>
              <a:t>     ABC.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060848"/>
            <a:ext cx="443737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61750"/>
            <a:ext cx="3413572" cy="383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Равнобедренный треугольник 3"/>
          <p:cNvSpPr/>
          <p:nvPr/>
        </p:nvSpPr>
        <p:spPr>
          <a:xfrm>
            <a:off x="5724128" y="1209745"/>
            <a:ext cx="288032" cy="21602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175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dirty="0" smtClean="0"/>
              <a:t>Найти площадь четырехугольника</a:t>
            </a:r>
            <a:endParaRPr lang="ru-RU" sz="3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1" y="2060848"/>
            <a:ext cx="4076700" cy="301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841" y="2155809"/>
            <a:ext cx="4337477" cy="270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2935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dirty="0"/>
              <a:t>Найти площадь четырехугольника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8" y="2132856"/>
            <a:ext cx="3975714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32856"/>
            <a:ext cx="3024336" cy="2920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9025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170</TotalTime>
  <Words>147</Words>
  <Application>Microsoft Office PowerPoint</Application>
  <PresentationFormat>Экран (4:3)</PresentationFormat>
  <Paragraphs>40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Соседство</vt:lpstr>
      <vt:lpstr>Повторение курса геометрии 8 класса </vt:lpstr>
      <vt:lpstr>Параллелограмм</vt:lpstr>
      <vt:lpstr>Доказать, что ABCD - параллелограмм</vt:lpstr>
      <vt:lpstr>Трапеция</vt:lpstr>
      <vt:lpstr>ABCD - трапеция</vt:lpstr>
      <vt:lpstr>Вспомните:</vt:lpstr>
      <vt:lpstr>Площади.  Найти площадь      ABC.</vt:lpstr>
      <vt:lpstr>Найти площадь четырехугольника</vt:lpstr>
      <vt:lpstr>Найти площадь четырехугольника</vt:lpstr>
      <vt:lpstr>Подобные треугольники</vt:lpstr>
      <vt:lpstr>ABC ∾ A1B1C1.  Найти x, y, z.</vt:lpstr>
      <vt:lpstr>ABC ∾ A1B1C1.  Найти x, y, z.</vt:lpstr>
      <vt:lpstr>Докажите, что треугольники подобны</vt:lpstr>
      <vt:lpstr>Синус, косинус, тангенс острого угла прямоугольного треугольника.</vt:lpstr>
      <vt:lpstr>Касательная к окружности</vt:lpstr>
      <vt:lpstr>Центральные и вписанные углы</vt:lpstr>
      <vt:lpstr>Вписанная и описанная окружности</vt:lpstr>
      <vt:lpstr>Вписанная и описанная окружности</vt:lpstr>
      <vt:lpstr>Вписанный    и    описанный треугольники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курса геометрии 8 класса</dc:title>
  <dc:creator>пк</dc:creator>
  <cp:lastModifiedBy>Admin</cp:lastModifiedBy>
  <cp:revision>17</cp:revision>
  <dcterms:created xsi:type="dcterms:W3CDTF">2013-09-15T15:23:07Z</dcterms:created>
  <dcterms:modified xsi:type="dcterms:W3CDTF">2019-09-02T19:17:45Z</dcterms:modified>
</cp:coreProperties>
</file>