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</p:sldMasterIdLst>
  <p:sldIdLst>
    <p:sldId id="277" r:id="rId2"/>
    <p:sldId id="285" r:id="rId3"/>
    <p:sldId id="256" r:id="rId4"/>
    <p:sldId id="283" r:id="rId5"/>
    <p:sldId id="257" r:id="rId6"/>
    <p:sldId id="258" r:id="rId7"/>
    <p:sldId id="260" r:id="rId8"/>
    <p:sldId id="261" r:id="rId9"/>
    <p:sldId id="262" r:id="rId10"/>
    <p:sldId id="263" r:id="rId11"/>
    <p:sldId id="265" r:id="rId12"/>
    <p:sldId id="267" r:id="rId13"/>
    <p:sldId id="268" r:id="rId14"/>
    <p:sldId id="269" r:id="rId15"/>
    <p:sldId id="272" r:id="rId16"/>
    <p:sldId id="273" r:id="rId17"/>
    <p:sldId id="287" r:id="rId18"/>
    <p:sldId id="291" r:id="rId19"/>
    <p:sldId id="290" r:id="rId20"/>
    <p:sldId id="289" r:id="rId21"/>
    <p:sldId id="288" r:id="rId22"/>
    <p:sldId id="294" r:id="rId23"/>
    <p:sldId id="292" r:id="rId24"/>
    <p:sldId id="296" r:id="rId25"/>
    <p:sldId id="295" r:id="rId26"/>
    <p:sldId id="279" r:id="rId27"/>
    <p:sldId id="274" r:id="rId28"/>
    <p:sldId id="282" r:id="rId29"/>
    <p:sldId id="280" r:id="rId30"/>
    <p:sldId id="281" r:id="rId31"/>
    <p:sldId id="284" r:id="rId32"/>
    <p:sldId id="28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F4B18-5337-4AFA-85C9-C72C7AAF92E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DC428-8A3D-4820-AEDA-C6AF04EC0A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4876191" cy="4876191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1988840"/>
            <a:ext cx="312085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/>
              <a:t>Выполнили </a:t>
            </a:r>
            <a:br>
              <a:rPr lang="ru-RU" sz="2400" dirty="0" smtClean="0"/>
            </a:br>
            <a:r>
              <a:rPr lang="ru-RU" sz="2400" dirty="0" smtClean="0"/>
              <a:t>ученицы 6 А класса</a:t>
            </a:r>
            <a:br>
              <a:rPr lang="ru-RU" sz="2400" dirty="0" smtClean="0"/>
            </a:br>
            <a:r>
              <a:rPr lang="ru-RU" sz="2400" dirty="0" smtClean="0"/>
              <a:t>школы №53</a:t>
            </a:r>
            <a:br>
              <a:rPr lang="ru-RU" sz="2400" dirty="0" smtClean="0"/>
            </a:br>
            <a:r>
              <a:rPr lang="ru-RU" sz="2400" dirty="0" smtClean="0"/>
              <a:t>Ефремова Александра</a:t>
            </a:r>
            <a:br>
              <a:rPr lang="ru-RU" sz="2400" dirty="0" smtClean="0"/>
            </a:br>
            <a:r>
              <a:rPr lang="ru-RU" sz="2400" dirty="0" err="1" smtClean="0"/>
              <a:t>Томановская</a:t>
            </a:r>
            <a:r>
              <a:rPr lang="ru-RU" sz="2400" dirty="0" smtClean="0"/>
              <a:t> Юлия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Учитель </a:t>
            </a:r>
            <a:br>
              <a:rPr lang="ru-RU" sz="2400" dirty="0" smtClean="0"/>
            </a:br>
            <a:r>
              <a:rPr lang="ru-RU" sz="2400" dirty="0" err="1" smtClean="0"/>
              <a:t>Эйхгорн</a:t>
            </a:r>
            <a:r>
              <a:rPr lang="ru-RU" sz="2400" dirty="0" smtClean="0"/>
              <a:t> Е.В.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2017г.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51702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259632" y="243910"/>
            <a:ext cx="6636689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третье число равно 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треугольному числу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84784"/>
            <a:ext cx="556133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http://pellet-on.ru/win/images/%D1%87%D0%B8%D1%81%D0%BB%D0%BE-49371-sma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1340547"/>
            <a:ext cx="2857520" cy="5111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57158" y="4352"/>
            <a:ext cx="8319298" cy="10772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четвёртое число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тетраэдрическое (пирамидальное)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76" y="1628801"/>
            <a:ext cx="4591713" cy="441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counton.org/timeline/content/images/pythag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892" y="1369383"/>
            <a:ext cx="5048474" cy="245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99421" y="260648"/>
            <a:ext cx="8488029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Сумма чисел в каждом ряду увеличивается в 2 раза и равна 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1+1=2=2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1+2+1=4=2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1+3+3+1=8=2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1+4+6+4+1=16=2</a:t>
            </a:r>
            <a:r>
              <a:rPr kumimoji="0" lang="ru-RU" sz="36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00931"/>
            <a:ext cx="3933825" cy="4267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292068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264816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56619" y="369332"/>
            <a:ext cx="8832080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числа 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строке,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кроме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единиц, делятся на число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и только если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является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простым числом.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156" y="1536797"/>
            <a:ext cx="7971006" cy="504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Каждое число в треугольнике равно количеству способов добраться до него из вершины, перемещаясь либо </a:t>
            </a:r>
            <a:r>
              <a:rPr lang="ru-RU" sz="3200" dirty="0" smtClean="0"/>
              <a:t>вправо - вниз</a:t>
            </a:r>
            <a:r>
              <a:rPr lang="ru-RU" sz="3200" dirty="0"/>
              <a:t>, либо </a:t>
            </a:r>
            <a:r>
              <a:rPr lang="ru-RU" sz="3200" dirty="0" smtClean="0"/>
              <a:t>влево - вниз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76393"/>
            <a:ext cx="6088760" cy="3938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76393"/>
            <a:ext cx="7496430" cy="410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276394"/>
            <a:ext cx="8072494" cy="417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00232" y="620688"/>
            <a:ext cx="564360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между числами чередовать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+ то значение будет равно  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1-2+1=0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1-3+3-1=0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1-4+6-4+1=0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1-5+10-10+5-1=0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т.д.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928662" y="1071546"/>
            <a:ext cx="7173440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Интересно 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свойство делимости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чисел, составляющих треугольник Паскаля. Если обозначить одним цветом числа, делящиеся нацело на какое-нибудь натуральное число, а другим – делящиеся с остатком, получатся неожиданные узоры. Некоторые из них составлены из равных разноцветных треугольников – это результат деления на простые числа.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500042"/>
            <a:ext cx="5857916" cy="25853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работы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ознакомиться с треугольником Паскаля как разновидностью треугольников;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рассмотреть применение треугольника Паскаля в различных сферах;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подготовить презентацию, содержащую полученные результаты 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продемонстрировать ее на школьной конференции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571876"/>
            <a:ext cx="792958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</a:t>
            </a:r>
            <a:endParaRPr lang="ru-RU" dirty="0" smtClean="0">
              <a:latin typeface="Arial" pitchFamily="34" charset="0"/>
              <a:ea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изучить литературу по теме «Треугольник Паскаля»;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выявить свойства чисел, входящих в состав треугольника Паскаля;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определить применение свойств чисел треугольника Паскаля;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сформулировать вывод и итоги исследования;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создание иллюстративного компьютерного материала по треугольникам;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latin typeface="Arial" pitchFamily="34" charset="0"/>
                <a:ea typeface="Times New Roman" pitchFamily="18" charset="0"/>
              </a:rPr>
              <a:t>выступить с презентацией своей творческой работы.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8929718" cy="6357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8" y="1"/>
            <a:ext cx="8747980" cy="68329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8858312" cy="657229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92820" y="-987214"/>
            <a:ext cx="6192518" cy="85955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429684" cy="6597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15436" cy="666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00166" y="-1000156"/>
            <a:ext cx="6286545" cy="87154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42852"/>
            <a:ext cx="8643998" cy="65008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42852"/>
            <a:ext cx="8786874" cy="64122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0"/>
            <a:ext cx="8858312" cy="6627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52"/>
            <a:ext cx="8929718" cy="63579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8" y="1"/>
            <a:ext cx="8747980" cy="683292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1210849"/>
            <a:ext cx="6929486" cy="47813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35716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Цветовые схемы треугольника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61952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jwilson.coe.uga.edu/EMAT6680/Parsons/MVP6690/Essay1/Images/image36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854178"/>
            <a:ext cx="4320480" cy="55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059832" y="404664"/>
            <a:ext cx="5976664" cy="529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3600" b="1" i="0" u="none" strike="noStrike" cap="none" normalizeH="0" baseline="0" dirty="0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реугольник Паскаля и Треугольник </a:t>
            </a:r>
            <a:r>
              <a:rPr kumimoji="0" lang="ru-RU" sz="3600" b="1" i="0" u="none" strike="noStrike" cap="none" normalizeH="0" baseline="0" dirty="0" err="1" smtClean="0" bmk="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endParaRPr kumimoji="0" lang="ru-RU" sz="3600" b="1" i="0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Если в треугольнике Паскаля с 2</a:t>
            </a:r>
            <a:r>
              <a:rPr kumimoji="0" lang="en-US" sz="3600" b="0" i="1" u="none" strike="noStrike" cap="none" normalizeH="0" baseline="3000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строчками раскрасить нечётные числа в один цвет, а чётные — в другой, получится Треугольник Паскаля —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787" y="0"/>
            <a:ext cx="5581470" cy="58399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76672"/>
            <a:ext cx="30963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Фрактальность (</a:t>
            </a:r>
            <a:r>
              <a:rPr lang="ru-RU" sz="3200" dirty="0" err="1" smtClean="0"/>
              <a:t>самоподобие</a:t>
            </a:r>
            <a:r>
              <a:rPr lang="ru-RU" sz="3200" dirty="0" smtClean="0"/>
              <a:t>) треугольника </a:t>
            </a:r>
            <a:r>
              <a:rPr lang="ru-RU" sz="3200" dirty="0" err="1" smtClean="0"/>
              <a:t>Серпинского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3968" y="3326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фрактал описал в 1915 году польский математик Вацлав </a:t>
            </a:r>
            <a:r>
              <a:rPr lang="ru-RU" sz="32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Серпинский</a:t>
            </a:r>
            <a:r>
              <a:rPr lang="ru-RU" sz="32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2231" y="5733256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его получить, нужно взять изначально 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пустой</a:t>
            </a:r>
            <a:r>
              <a:rPr lang="ru-RU" dirty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треугольник, затем достроить в нём треугольник, образованный средними линиями, затем в каждом из трех угловых треугольников сделать то же самое, и т. д.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9447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575" y="1243012"/>
            <a:ext cx="5276850" cy="4371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404664"/>
            <a:ext cx="7105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Объемный аналог треугольника </a:t>
            </a:r>
            <a:r>
              <a:rPr lang="ru-RU" sz="2800" dirty="0" err="1" smtClean="0"/>
              <a:t>Серпинского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06604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Тайны треугольника Паскаля</a:t>
            </a:r>
            <a:endParaRPr lang="ru-RU" sz="4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060848"/>
            <a:ext cx="3456384" cy="343641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1445955"/>
            <a:ext cx="5181975" cy="4941168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Треугольник Паскаля так прост, что выписать его сможет даже десятилетний ребенок. В тоже время он таит в себе неисчерпаемые сокровища и связывает воедино различные аспекты математики, не имеющие на первый взгляд между собой ничего общего. Столь необычные свойства позволяют считать треугольник Паскаля одной из наиболее изящных схем во всей математике".</a:t>
            </a:r>
          </a:p>
          <a:p>
            <a:pPr algn="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Мартин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Гарднер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4808"/>
            <a:ext cx="4896544" cy="58245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476673"/>
            <a:ext cx="5904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В 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треугольнике </a:t>
            </a:r>
            <a:r>
              <a:rPr lang="ru-RU" sz="3600" dirty="0" err="1">
                <a:ea typeface="Times New Roman" pitchFamily="18" charset="0"/>
                <a:cs typeface="Times New Roman" pitchFamily="18" charset="0"/>
              </a:rPr>
              <a:t>Серпинского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 нет самого маленького треугольника</a:t>
            </a: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,</a:t>
            </a:r>
            <a:br>
              <a:rPr lang="ru-RU" sz="3600" dirty="0" smtClean="0">
                <a:ea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ea typeface="Times New Roman" pitchFamily="18" charset="0"/>
                <a:cs typeface="Times New Roman" pitchFamily="18" charset="0"/>
              </a:rPr>
              <a:t>а в треугольнике Паскаля есть самый маленький размер треугольника.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64893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AutoShape 9" descr="\left\{F_{n}\right\}"/>
          <p:cNvSpPr>
            <a:spLocks noChangeAspect="1" noChangeArrowheads="1"/>
          </p:cNvSpPr>
          <p:nvPr/>
        </p:nvSpPr>
        <p:spPr bwMode="auto">
          <a:xfrm>
            <a:off x="6350000" y="-14288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F_{0}=0,\qquad F_{1}=1,\qquad F_{n}=F_{n-1}+F_{n-2},\quad n\geqslant 2,\quad n\in \mathbb {Z} ."/>
          <p:cNvSpPr>
            <a:spLocks noChangeAspect="1" noChangeArrowheads="1"/>
          </p:cNvSpPr>
          <p:nvPr/>
        </p:nvSpPr>
        <p:spPr bwMode="auto">
          <a:xfrm>
            <a:off x="520700" y="274638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AutoShape 11" descr="n"/>
          <p:cNvSpPr>
            <a:spLocks noChangeAspect="1" noChangeArrowheads="1"/>
          </p:cNvSpPr>
          <p:nvPr/>
        </p:nvSpPr>
        <p:spPr bwMode="auto">
          <a:xfrm>
            <a:off x="7920038" y="54927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F_{n}=F_{n+2}-F_{n+1}"/>
          <p:cNvSpPr>
            <a:spLocks noChangeAspect="1" noChangeArrowheads="1"/>
          </p:cNvSpPr>
          <p:nvPr/>
        </p:nvSpPr>
        <p:spPr bwMode="auto">
          <a:xfrm>
            <a:off x="15005050" y="8382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000372"/>
            <a:ext cx="7591425" cy="3457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85720" y="142852"/>
            <a:ext cx="38576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Рассмотрим каждую восходящую диагональ (показаны </a:t>
            </a:r>
            <a:r>
              <a:rPr lang="ru-RU" sz="2000" dirty="0" smtClean="0"/>
              <a:t>цветом).</a:t>
            </a:r>
            <a:br>
              <a:rPr lang="ru-RU" sz="2000" dirty="0" smtClean="0"/>
            </a:br>
            <a:r>
              <a:rPr lang="ru-RU" sz="2000" dirty="0" smtClean="0"/>
              <a:t>Найдем </a:t>
            </a:r>
            <a:r>
              <a:rPr lang="ru-RU" sz="2000" dirty="0" smtClean="0"/>
              <a:t>сумму всех, стоящих на этой диагонали чисел.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Получаем</a:t>
            </a:r>
            <a:r>
              <a:rPr lang="ru-RU" sz="2000" dirty="0" smtClean="0"/>
              <a:t>: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1 диагонали 1,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второй 1,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третьей, 2</a:t>
            </a:r>
            <a:r>
              <a:rPr lang="ru-RU" sz="2000" dirty="0" smtClean="0"/>
              <a:t>,</a:t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четвертой 3,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для </a:t>
            </a:r>
            <a:r>
              <a:rPr lang="ru-RU" sz="2000" dirty="0" smtClean="0"/>
              <a:t>пятой 5 и т.д. </a:t>
            </a:r>
            <a:endParaRPr lang="ru-RU" sz="2000" dirty="0" smtClean="0"/>
          </a:p>
          <a:p>
            <a:r>
              <a:rPr lang="ru-RU" sz="2000" dirty="0" smtClean="0"/>
              <a:t>Мы </a:t>
            </a:r>
            <a:r>
              <a:rPr lang="ru-RU" sz="2000" dirty="0" smtClean="0"/>
              <a:t>получаем числа ряда Фибоначчи. 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1857364"/>
            <a:ext cx="3214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1;1;2;3;5;8;13;21;…, </a:t>
            </a:r>
            <a:r>
              <a:rPr lang="ru-RU" dirty="0" smtClean="0"/>
              <a:t>ряд Фибоначчи</a:t>
            </a:r>
            <a:br>
              <a:rPr lang="ru-RU" dirty="0" smtClean="0"/>
            </a:br>
            <a:r>
              <a:rPr lang="ru-RU" dirty="0" smtClean="0"/>
              <a:t>к</a:t>
            </a:r>
            <a:r>
              <a:rPr lang="ru-RU" dirty="0" smtClean="0"/>
              <a:t>аждый </a:t>
            </a:r>
            <a:r>
              <a:rPr lang="ru-RU" dirty="0" smtClean="0"/>
              <a:t>член, начиная с третьего, </a:t>
            </a:r>
            <a:r>
              <a:rPr lang="ru-RU" dirty="0" smtClean="0"/>
              <a:t>это сумма двух предыдущих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643306" y="785794"/>
            <a:ext cx="514350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Выводы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работе 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 общая характеристика треугольника как геометрической фигуры, был детально рассмотрен  треугольник Паскаля, его свойства.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пришли к выводу, что одной из наиболее известных и изящных численных схем во всей математике является треугольник Паскаля. Треугольник  Паскаля - понятие значительно шире, чем нам  представлялось.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получили дополнительные знания в области математики, укрепили свой интерес к этой науке.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по данной теме оказалась интересной и полезной.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890042_170x1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928802"/>
            <a:ext cx="2964291" cy="2738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err="1"/>
              <a:t>Блез</a:t>
            </a:r>
            <a:r>
              <a:rPr lang="ru-RU" sz="4800" dirty="0"/>
              <a:t> Паскаль </a:t>
            </a:r>
            <a:r>
              <a:rPr lang="ru-RU" sz="4800" dirty="0" smtClean="0"/>
              <a:t>(1623-1662) 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98776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3600" dirty="0"/>
              <a:t>В 1665 году был издан «Трактат об арифметическом треугольнике».</a:t>
            </a:r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700808"/>
            <a:ext cx="3746696" cy="42889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0288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Треугольник Паскаля </a:t>
            </a:r>
            <a:r>
              <a:rPr lang="ru-RU" dirty="0" smtClean="0"/>
              <a:t>– бесконечная числовая таблица треугольной формы. Её можно изобразить в </a:t>
            </a:r>
            <a:r>
              <a:rPr lang="ru-RU" dirty="0"/>
              <a:t>виде </a:t>
            </a:r>
            <a:r>
              <a:rPr lang="ru-RU" dirty="0" smtClean="0"/>
              <a:t>горки. Каждое число в этой таблице равно сумме двух стоящих над ним чисел.</a:t>
            </a:r>
            <a:endParaRPr lang="ru-RU" dirty="0"/>
          </a:p>
        </p:txBody>
      </p:sp>
      <p:pic>
        <p:nvPicPr>
          <p:cNvPr id="5" name="Рисунок 4" descr="http://www.statisticslectures.com/images/pascal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1007" y="1603082"/>
            <a:ext cx="442174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25" y="1504065"/>
            <a:ext cx="3400420" cy="685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/>
              <a:t>Таблица </a:t>
            </a:r>
            <a:r>
              <a:rPr lang="ru-RU" dirty="0" smtClean="0"/>
              <a:t>1</a:t>
            </a:r>
            <a:br>
              <a:rPr lang="ru-RU" dirty="0" smtClean="0"/>
            </a:br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3786214" cy="43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860032" y="1469429"/>
            <a:ext cx="3400420" cy="685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Таблица 2</a:t>
            </a:r>
            <a:b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7980" y="2141358"/>
            <a:ext cx="4000527" cy="409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Построение треугольника Паскаля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77018" y="958329"/>
            <a:ext cx="857824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Числа треугольника симметричны относительно вертикальной оси.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324544" y="116632"/>
            <a:ext cx="9191743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4" rtl="0">
              <a:spcBef>
                <a:spcPct val="0"/>
              </a:spcBef>
            </a:pPr>
            <a:r>
              <a:rPr lang="ru-RU" sz="4000" dirty="0" smtClean="0">
                <a:solidFill>
                  <a:schemeClr val="tx1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Свойства треугольника Паскаля</a:t>
            </a:r>
            <a:endParaRPr lang="ru-RU" sz="4000" dirty="0">
              <a:latin typeface="+mn-l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835824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2488" y="332656"/>
            <a:ext cx="813902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каждой строке первое и последнее числа равны 1</a:t>
            </a:r>
            <a:endParaRPr lang="ru-RU" sz="2800" dirty="0" smtClean="0"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(Внешние диагонали состоят из 1)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71543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каждой строке второе и предпоследнее числа равны </a:t>
            </a:r>
            <a:r>
              <a:rPr lang="ru-RU" sz="2800" dirty="0" err="1"/>
              <a:t>n</a:t>
            </a:r>
            <a:r>
              <a:rPr lang="ru-RU" sz="2800" dirty="0"/>
              <a:t> (2-ые диагонали – натуральные числа и № ряда)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85725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</TotalTime>
  <Words>536</Words>
  <Application>Microsoft Office PowerPoint</Application>
  <PresentationFormat>Экран (4:3)</PresentationFormat>
  <Paragraphs>65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Тайны треугольника Паскаля</vt:lpstr>
      <vt:lpstr>Слайд 2</vt:lpstr>
      <vt:lpstr>Тайны треугольника Паскаля</vt:lpstr>
      <vt:lpstr> Блез Паскаль (1623-1662)  </vt:lpstr>
      <vt:lpstr>Построение треугольника Паскаля</vt:lpstr>
      <vt:lpstr>Построение треугольника Паскаля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Школа №53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Тайны треугольника Паскаля</dc:title>
  <dc:creator>Елена Владимировна</dc:creator>
  <cp:lastModifiedBy>administrator</cp:lastModifiedBy>
  <cp:revision>32</cp:revision>
  <dcterms:created xsi:type="dcterms:W3CDTF">2017-01-10T10:12:23Z</dcterms:created>
  <dcterms:modified xsi:type="dcterms:W3CDTF">2017-01-31T16:23:14Z</dcterms:modified>
</cp:coreProperties>
</file>