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303" r:id="rId7"/>
    <p:sldId id="262" r:id="rId8"/>
    <p:sldId id="263" r:id="rId9"/>
    <p:sldId id="264" r:id="rId10"/>
    <p:sldId id="265" r:id="rId11"/>
    <p:sldId id="305" r:id="rId12"/>
    <p:sldId id="267" r:id="rId13"/>
    <p:sldId id="268" r:id="rId14"/>
    <p:sldId id="269" r:id="rId15"/>
    <p:sldId id="270" r:id="rId16"/>
    <p:sldId id="271" r:id="rId17"/>
    <p:sldId id="272" r:id="rId18"/>
    <p:sldId id="313" r:id="rId19"/>
    <p:sldId id="273" r:id="rId20"/>
    <p:sldId id="274" r:id="rId21"/>
    <p:sldId id="276" r:id="rId22"/>
    <p:sldId id="277" r:id="rId23"/>
    <p:sldId id="310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312" r:id="rId33"/>
    <p:sldId id="288" r:id="rId34"/>
    <p:sldId id="290" r:id="rId35"/>
    <p:sldId id="291" r:id="rId36"/>
    <p:sldId id="293" r:id="rId37"/>
    <p:sldId id="294" r:id="rId38"/>
    <p:sldId id="295" r:id="rId39"/>
    <p:sldId id="296" r:id="rId40"/>
    <p:sldId id="297" r:id="rId41"/>
    <p:sldId id="31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660"/>
  </p:normalViewPr>
  <p:slideViewPr>
    <p:cSldViewPr>
      <p:cViewPr>
        <p:scale>
          <a:sx n="66" d="100"/>
          <a:sy n="66" d="100"/>
        </p:scale>
        <p:origin x="-93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D4D6F94-23B8-4D56-A1B3-8B98F4F8B5E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B2252DC-AEC1-49E0-ABC9-28A180E4B1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5286388"/>
            <a:ext cx="3486120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42852"/>
            <a:ext cx="4357686" cy="659851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altLang="en-US" sz="1600" dirty="0" smtClean="0">
                <a:solidFill>
                  <a:schemeClr val="bg1"/>
                </a:solidFill>
              </a:rPr>
              <a:t>Государственное общеобразовательное учреждение  школа №53 Приморского района Санкт-Петербурга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endParaRPr lang="ru-RU" altLang="en-US" sz="2400" dirty="0" smtClean="0">
              <a:solidFill>
                <a:srgbClr val="FF0000"/>
              </a:solidFill>
            </a:endParaRPr>
          </a:p>
          <a:p>
            <a:r>
              <a:rPr lang="ru-RU" altLang="en-US" dirty="0" smtClean="0">
                <a:solidFill>
                  <a:srgbClr val="FFC000"/>
                </a:solidFill>
              </a:rPr>
              <a:t>«Крутые перевалы Архыза»</a:t>
            </a:r>
          </a:p>
          <a:p>
            <a:endParaRPr lang="ru-RU" altLang="en-US" sz="2400" dirty="0" smtClean="0">
              <a:solidFill>
                <a:srgbClr val="FF0000"/>
              </a:solidFill>
            </a:endParaRPr>
          </a:p>
          <a:p>
            <a:endParaRPr lang="en-US" altLang="en-US" sz="2400" dirty="0" smtClean="0">
              <a:solidFill>
                <a:srgbClr val="FF0000"/>
              </a:solidFill>
            </a:endParaRPr>
          </a:p>
          <a:p>
            <a:endParaRPr lang="en-US" altLang="en-US" dirty="0" smtClean="0">
              <a:solidFill>
                <a:srgbClr val="FF0000"/>
              </a:solidFill>
            </a:endParaRPr>
          </a:p>
          <a:p>
            <a:endParaRPr lang="en-US" altLang="en-US" sz="2400" dirty="0" smtClean="0">
              <a:solidFill>
                <a:srgbClr val="FF0000"/>
              </a:solidFill>
            </a:endParaRPr>
          </a:p>
          <a:p>
            <a:endParaRPr lang="ru-RU" altLang="en-US" dirty="0" smtClean="0">
              <a:solidFill>
                <a:srgbClr val="FF0000"/>
              </a:solidFill>
            </a:endParaRPr>
          </a:p>
          <a:p>
            <a:endParaRPr lang="en-US" altLang="en-US" dirty="0" smtClean="0">
              <a:solidFill>
                <a:srgbClr val="FF0000"/>
              </a:solidFill>
            </a:endParaRPr>
          </a:p>
          <a:p>
            <a:pPr algn="ctr"/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Авторы: </a:t>
            </a:r>
            <a:r>
              <a:rPr lang="ru-RU" alt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Тугузбаева</a:t>
            </a:r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 Зарина - 8-А класс,</a:t>
            </a:r>
            <a:endParaRPr lang="en-US" alt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altLang="en-US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Янкин</a:t>
            </a:r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 Всеволод – 8-А класс</a:t>
            </a:r>
          </a:p>
          <a:p>
            <a:pPr algn="ctr"/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Технический исполнитель:</a:t>
            </a:r>
            <a:endParaRPr lang="en-US" alt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Гребеников</a:t>
            </a:r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Данила </a:t>
            </a:r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– 8-А класс</a:t>
            </a:r>
          </a:p>
          <a:p>
            <a:pPr algn="ctr"/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Научный руководитель: </a:t>
            </a:r>
            <a:endParaRPr lang="en-US" alt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Федорова Елена Юрьевна</a:t>
            </a:r>
            <a:endParaRPr lang="en-US" alt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altLang="en-US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en-US" sz="1600" dirty="0" smtClean="0">
                <a:solidFill>
                  <a:schemeClr val="accent1">
                    <a:lumMod val="75000"/>
                  </a:schemeClr>
                </a:solidFill>
              </a:rPr>
              <a:t>(учитель географии</a:t>
            </a:r>
            <a:r>
              <a:rPr lang="ru-RU" altLang="en-US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endParaRPr lang="ru-RU" alt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altLang="en-US" sz="1200" dirty="0" smtClean="0">
                <a:solidFill>
                  <a:schemeClr val="accent1">
                    <a:lumMod val="75000"/>
                  </a:schemeClr>
                </a:solidFill>
              </a:rPr>
              <a:t>Г.Санкт-Петербург</a:t>
            </a:r>
          </a:p>
          <a:p>
            <a:pPr algn="ctr"/>
            <a:r>
              <a:rPr lang="ru-RU" altLang="en-US" sz="1200" dirty="0" smtClean="0">
                <a:solidFill>
                  <a:schemeClr val="accent1">
                    <a:lumMod val="75000"/>
                  </a:schemeClr>
                </a:solidFill>
              </a:rPr>
              <a:t>2016</a:t>
            </a:r>
          </a:p>
          <a:p>
            <a:endParaRPr lang="ru-RU" altLang="en-US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Изображение 3" descr="DSC00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675188" cy="657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фотографии\2015\Фото кавказ 2015(1)\Фото кавказ 2015\DSC00044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8143932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h004\Desktop\DSC0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584842" cy="598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Svete\Desktop\DSC00128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1142984"/>
            <a:ext cx="8215369" cy="5493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3108" y="500043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Перевал </a:t>
            </a:r>
            <a:r>
              <a:rPr lang="ru-RU" sz="36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Аргур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642918"/>
            <a:ext cx="4572032" cy="571504"/>
          </a:xfrm>
        </p:spPr>
        <p:txBody>
          <a:bodyPr>
            <a:normAutofit fontScale="90000"/>
          </a:bodyPr>
          <a:lstStyle/>
          <a:p>
            <a:r>
              <a:rPr lang="ru-RU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Перевал </a:t>
            </a:r>
            <a:r>
              <a:rPr lang="ru-RU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Речепста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5" name="Рисунок 4" descr="G:\фотографии\2015\Фото кавказ 2015(1)\Фото кавказ 2015\DSC0023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57224" y="1214422"/>
            <a:ext cx="728667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066800"/>
          </a:xfrm>
        </p:spPr>
        <p:txBody>
          <a:bodyPr/>
          <a:lstStyle/>
          <a:p>
            <a:pPr algn="ctr"/>
            <a:r>
              <a:rPr lang="ru-RU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Перевал </a:t>
            </a:r>
            <a:r>
              <a:rPr lang="ru-RU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Айлюлю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5" name="Рисунок 4" descr="C:\Users\Svete\Desktop\DSC0031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2844" y="1500174"/>
            <a:ext cx="885831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66800"/>
          </a:xfrm>
        </p:spPr>
        <p:txBody>
          <a:bodyPr/>
          <a:lstStyle/>
          <a:p>
            <a:pPr algn="ctr"/>
            <a:r>
              <a:rPr lang="ru-RU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Перевал </a:t>
            </a:r>
            <a:r>
              <a:rPr lang="ru-RU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Караджаш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5" name="Рисунок 4" descr="C:\Users\Svete\Desktop\DSCN107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8643998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/>
          <a:lstStyle/>
          <a:p>
            <a:pPr algn="ctr"/>
            <a:r>
              <a:rPr lang="ru-RU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Перевал </a:t>
            </a:r>
            <a:r>
              <a:rPr lang="ru-RU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Иркиз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5" name="Рисунок 4" descr="C:\Users\Svete\Desktop\DSCN116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14488"/>
            <a:ext cx="864399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0668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Августа        </a:t>
            </a:r>
            <a:r>
              <a:rPr lang="ru-RU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Ледяное озеро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6" name="Рисунок 5" descr="G:\фотографии\2015\Фото кавказ 2015(1)\Фото кавказ 2015\DSC00136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r="-1378" b="56701"/>
          <a:stretch>
            <a:fillRect/>
          </a:stretch>
        </p:blipFill>
        <p:spPr bwMode="auto">
          <a:xfrm>
            <a:off x="214282" y="1500174"/>
            <a:ext cx="8929718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sch004\Desktop\Фото кавказ 2015\DSC00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80446" cy="534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8581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G:\фотографии\2015\Фото кавказ 2015(1)\Фото кавказ 2015\DSC00153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1484784"/>
            <a:ext cx="320844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vete\Desktop\3д.gif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071546"/>
            <a:ext cx="4143404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 стрелкой 7"/>
          <p:cNvCxnSpPr>
            <a:stCxn id="5" idx="3"/>
          </p:cNvCxnSpPr>
          <p:nvPr/>
        </p:nvCxnSpPr>
        <p:spPr>
          <a:xfrm>
            <a:off x="3779912" y="2816932"/>
            <a:ext cx="3792484" cy="2826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571868" y="4286256"/>
            <a:ext cx="3071834" cy="964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Рисунок 6" descr="G:\фотографии\2015\Фото кавказ 2015(1)\Фото кавказ 2015\DSC00221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3419872" cy="2134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Команда клуба «Шторм»</a:t>
            </a:r>
            <a:endParaRPr lang="ru-RU" sz="480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Замещающее содержимое 3" descr="DSC000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0091" y="1785926"/>
            <a:ext cx="6525181" cy="4895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h004\Desktop\DSC0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4176464" cy="259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sch004\Desktop\DSC0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77072"/>
            <a:ext cx="4214555" cy="259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sch004\Desktop\DSC00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980728"/>
            <a:ext cx="4579709" cy="286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71480"/>
            <a:ext cx="4086196" cy="10668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C:\Users\Svete\Desktop\4день.gif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884209" cy="4908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фотографии\2015\Фото кавказ 2015(1)\Фото кавказ 2015\DSC00196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3912782" cy="293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 стрелкой 7"/>
          <p:cNvCxnSpPr>
            <a:stCxn id="6" idx="3"/>
          </p:cNvCxnSpPr>
          <p:nvPr/>
        </p:nvCxnSpPr>
        <p:spPr>
          <a:xfrm>
            <a:off x="4412816" y="2038773"/>
            <a:ext cx="2016572" cy="2104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572000" y="2786058"/>
            <a:ext cx="2214578" cy="1000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Содержимое 6" descr="G:\фотографии\2015\Фото кавказ 2015(1)\Фото кавказ 2015\DSC00204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8852" y="3717032"/>
            <a:ext cx="383712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фотографии\2015\Фото кавказ 2015(1)\Фото кавказ 2015\DSC00196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8286808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G:\фотографии\2015\Фото кавказ 2015(1)\Фото кавказ 2015\DSC0020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15760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571480"/>
            <a:ext cx="5586394" cy="10668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C:\Users\Svete\Desktop\день 5.gif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428736"/>
            <a:ext cx="3329861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14348" y="1428736"/>
            <a:ext cx="3818196" cy="287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 стрелкой 7"/>
          <p:cNvCxnSpPr>
            <a:stCxn id="6" idx="3"/>
          </p:cNvCxnSpPr>
          <p:nvPr/>
        </p:nvCxnSpPr>
        <p:spPr>
          <a:xfrm flipV="1">
            <a:off x="4532544" y="2500306"/>
            <a:ext cx="2396910" cy="3638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G:\фотографии\2015\Фото кавказ 2015(1)\Фото кавказ 2015\DSC00267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14348" y="4500570"/>
            <a:ext cx="384865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>
            <a:stCxn id="9" idx="0"/>
          </p:cNvCxnSpPr>
          <p:nvPr/>
        </p:nvCxnSpPr>
        <p:spPr>
          <a:xfrm rot="16200000" flipH="1">
            <a:off x="3949167" y="3190076"/>
            <a:ext cx="464347" cy="3085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8858280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графии\2015\Фото кавказ 2015(1)\Фото кавказ 2015\DSC00267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500042"/>
            <a:ext cx="8501122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500042"/>
            <a:ext cx="5514956" cy="10668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C:\Users\Svete\Desktop\день 5.gif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428736"/>
            <a:ext cx="3329861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фотографии\2015\Фото кавказ 2015(1)\Фото кавказ 2015\DSC00285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1357298"/>
            <a:ext cx="384758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 стрелкой 7"/>
          <p:cNvCxnSpPr>
            <a:stCxn id="6" idx="3"/>
          </p:cNvCxnSpPr>
          <p:nvPr/>
        </p:nvCxnSpPr>
        <p:spPr>
          <a:xfrm>
            <a:off x="4347622" y="2786058"/>
            <a:ext cx="2510394" cy="3286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9" name="Рисунок 8" descr="G:\фотографии\2015\Фото кавказ 2015(1)\Фото кавказ 2015\DSC00328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4286256"/>
            <a:ext cx="3596588" cy="233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>
            <a:stCxn id="9" idx="3"/>
          </p:cNvCxnSpPr>
          <p:nvPr/>
        </p:nvCxnSpPr>
        <p:spPr>
          <a:xfrm>
            <a:off x="4239498" y="5456006"/>
            <a:ext cx="2904270" cy="759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фотографии\2015\Фото кавказ 2015(1)\Фото кавказ 2015\DSC00328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2844" y="500042"/>
            <a:ext cx="8858312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00042"/>
            <a:ext cx="7903190" cy="1066800"/>
          </a:xfrm>
        </p:spPr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C:\Users\Svete\Desktop\ОТЧЕТЫ 15\7д.gif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643050"/>
            <a:ext cx="4508204" cy="492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отографии\2015\Кавказ Зарина\pZQujC6HYLw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3508744" cy="262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 стрелкой 7"/>
          <p:cNvCxnSpPr>
            <a:stCxn id="6" idx="3"/>
          </p:cNvCxnSpPr>
          <p:nvPr/>
        </p:nvCxnSpPr>
        <p:spPr>
          <a:xfrm flipV="1">
            <a:off x="3794464" y="2428868"/>
            <a:ext cx="3849370" cy="527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701105" y="3500438"/>
            <a:ext cx="4085605" cy="1969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2" descr="C:\Users\sch004\Desktop\Кавказ\DSCN09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3528392" cy="212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 noChangeArrowheads="1"/>
          </p:cNvSpPr>
          <p:nvPr>
            <p:ph type="title"/>
          </p:nvPr>
        </p:nvSpPr>
        <p:spPr>
          <a:xfrm>
            <a:off x="2357422" y="428604"/>
            <a:ext cx="4286280" cy="700087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alt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Поселок Архыз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bestmaps.ru/files/content_images/20121908012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79606" cy="5357850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285720" y="4286256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мещающее содержимое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7624" y="1124744"/>
            <a:ext cx="7525776" cy="4857784"/>
          </a:xfrm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395536" y="2420888"/>
            <a:ext cx="1082779" cy="18653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63888" y="3501008"/>
            <a:ext cx="1224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_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ch004\Desktop\Фото кавказ 2015\DSC0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80920" cy="621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h004\Desktop\Кавказ\DSCN0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280920" cy="6211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2844" y="642918"/>
            <a:ext cx="8858312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1480"/>
            <a:ext cx="8262660" cy="1066800"/>
          </a:xfrm>
        </p:spPr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C:\Users\Svete\Desktop\ОТЧЕТЫ 15\8д.gif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785926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435771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 стрелкой 7"/>
          <p:cNvCxnSpPr>
            <a:stCxn id="6" idx="3"/>
          </p:cNvCxnSpPr>
          <p:nvPr/>
        </p:nvCxnSpPr>
        <p:spPr>
          <a:xfrm>
            <a:off x="4643438" y="2714620"/>
            <a:ext cx="2571768" cy="1071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257"/>
            <a:ext cx="414340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Прямая со стрелкой 11"/>
          <p:cNvCxnSpPr>
            <a:stCxn id="9" idx="3"/>
          </p:cNvCxnSpPr>
          <p:nvPr/>
        </p:nvCxnSpPr>
        <p:spPr>
          <a:xfrm flipV="1">
            <a:off x="4643438" y="3786190"/>
            <a:ext cx="3714776" cy="1678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500042"/>
            <a:ext cx="8715436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642918"/>
            <a:ext cx="6515088" cy="10668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571612"/>
            <a:ext cx="471490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фотографии\2015\Кавказ Зарина\DSCN1087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357190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 стрелкой 7"/>
          <p:cNvCxnSpPr>
            <a:stCxn id="6" idx="3"/>
          </p:cNvCxnSpPr>
          <p:nvPr/>
        </p:nvCxnSpPr>
        <p:spPr>
          <a:xfrm>
            <a:off x="3786182" y="2786058"/>
            <a:ext cx="1357322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14818"/>
            <a:ext cx="3487273" cy="242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>
            <a:stCxn id="9" idx="3"/>
          </p:cNvCxnSpPr>
          <p:nvPr/>
        </p:nvCxnSpPr>
        <p:spPr>
          <a:xfrm flipV="1">
            <a:off x="3844431" y="4071942"/>
            <a:ext cx="2370643" cy="13533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2844" y="714356"/>
            <a:ext cx="8858312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642918"/>
            <a:ext cx="5729270" cy="10668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G:\фотографии\2015\Кавказ Зарина\DSCN1268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71613"/>
            <a:ext cx="421049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vete\Desktop\ОТЧЕТЫ 15\последний.gif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571612"/>
            <a:ext cx="3317358" cy="4847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 стрелкой 7"/>
          <p:cNvCxnSpPr>
            <a:stCxn id="5" idx="3"/>
          </p:cNvCxnSpPr>
          <p:nvPr/>
        </p:nvCxnSpPr>
        <p:spPr>
          <a:xfrm>
            <a:off x="4424775" y="2893216"/>
            <a:ext cx="3290497" cy="26074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Рисунок 9" descr="G:\фотографии\2015\Кавказ Зарина\DSCN1305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4177604" cy="233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Прямая со стрелкой 11"/>
          <p:cNvCxnSpPr>
            <a:stCxn id="10" idx="3"/>
          </p:cNvCxnSpPr>
          <p:nvPr/>
        </p:nvCxnSpPr>
        <p:spPr>
          <a:xfrm flipV="1">
            <a:off x="4429124" y="3000373"/>
            <a:ext cx="2286016" cy="24625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фотографии\2015\Кавказ Зарина\DSCN1268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2844" y="571480"/>
            <a:ext cx="8858312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фотографии\2015\Кавказ Зарина\DSCN130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714356"/>
            <a:ext cx="8715436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 noChangeArrowheads="1"/>
          </p:cNvSpPr>
          <p:nvPr>
            <p:ph type="title"/>
          </p:nvPr>
        </p:nvSpPr>
        <p:spPr>
          <a:xfrm>
            <a:off x="285720" y="371459"/>
            <a:ext cx="8240712" cy="70008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Поселок Архыз</a:t>
            </a:r>
          </a:p>
        </p:txBody>
      </p:sp>
      <p:pic>
        <p:nvPicPr>
          <p:cNvPr id="5" name="Замещающее содержимое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2479"/>
          <a:stretch>
            <a:fillRect/>
          </a:stretch>
        </p:blipFill>
        <p:spPr>
          <a:xfrm>
            <a:off x="-32" y="1142984"/>
            <a:ext cx="9074150" cy="524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714356"/>
            <a:ext cx="5657832" cy="10668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G:\фотографии\2015\Кавказ Зарина\DSCN1351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71612"/>
            <a:ext cx="8072494" cy="495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nightscape.ru/uploads/cache/data/products/1383156248__nochi_Arhyiza2-5000x5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331392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ordenxc.org/wp-content/uploads/2013/08/%D0%9D%D0%B8%D0%B6%D0%BD%D0%B5-%D0%90%D1%80%D1%85%D1%8B%D0%B7%D1%81%D0%BA%D0%BE%D0%B5-%D0%B3%D0%BE%D1%80%D0%BE%D0%B4%D0%B8%D1%89%D0%B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2500" b="26037"/>
          <a:stretch>
            <a:fillRect/>
          </a:stretch>
        </p:blipFill>
        <p:spPr bwMode="auto">
          <a:xfrm>
            <a:off x="0" y="548680"/>
            <a:ext cx="3275856" cy="211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pics.livejournal.com/anna_bh/pic/0000agrs/s320x2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2618" y="4625753"/>
            <a:ext cx="3461382" cy="223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ta-kruiz.ru/d/259564/d/%D0%9D%D0%B8%D0%B6%D0%BD%D0%B5-%D0%90%D1%80%D1%85%D1%8B%D0%B7%D1%81%D0%BA%D0%B8%D0%B9_%D0%B8%D1%81%D1%82%D0%BE%D1%80%D0%B8%D0%BA%D0%BE-%D0%B0%D1%80%D1%85%D0%B8%D1%82%D0%B5%D0%BA%D1%82%D1%83%D1%80%D0%BD%D1%8B%D0%B9_%D0%B8_%D0%B0%D1%80%D1%85%D0%B5%D0%BE%D0%BB%D0%BE%D0%B3%D0%B8%D1%87%D0%B5%D1%81%D0%BA%D0%B8%D0%B9_%D0%BA%D0%BE%D0%BC%D0%BF%D0%BB%D0%B5%D0%BA%D1%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420888"/>
            <a:ext cx="3331873" cy="249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://earth-chronicles.ru/Publications_2/57/krug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548680"/>
            <a:ext cx="341987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4077072"/>
            <a:ext cx="298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Высокогорная обсерватория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-180528" y="2492896"/>
            <a:ext cx="334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Половецкая статуя «Держатель чаши»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4005064"/>
            <a:ext cx="328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</a:rPr>
              <a:t>Лик Христа «Спас Нерукотворный»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256490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Солнечный календарь </a:t>
            </a:r>
            <a:r>
              <a:rPr lang="en-US" sz="2000" dirty="0" smtClean="0"/>
              <a:t>XI-XII</a:t>
            </a:r>
            <a:r>
              <a:rPr lang="ru-RU" sz="2000" dirty="0" smtClean="0"/>
              <a:t> вв.</a:t>
            </a:r>
            <a:r>
              <a:rPr lang="en-US" sz="2000" dirty="0" smtClean="0"/>
              <a:t> 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3848" y="4797152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Развалины города </a:t>
            </a:r>
            <a:r>
              <a:rPr lang="ru-RU" sz="2000" dirty="0" err="1" smtClean="0"/>
              <a:t>Магас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ещающее содержимое 5" descr="DSCN08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3789040"/>
            <a:ext cx="2990157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vete\Desktop\1и2 д.gif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14744" y="1214422"/>
            <a:ext cx="4643470" cy="51435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Изображение 7" descr="DSCN08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299514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единительная линия 8"/>
          <p:cNvCxnSpPr>
            <a:stCxn id="6" idx="3"/>
          </p:cNvCxnSpPr>
          <p:nvPr/>
        </p:nvCxnSpPr>
        <p:spPr>
          <a:xfrm>
            <a:off x="3318671" y="2240868"/>
            <a:ext cx="2148393" cy="133100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3"/>
          </p:cNvCxnSpPr>
          <p:nvPr/>
        </p:nvCxnSpPr>
        <p:spPr>
          <a:xfrm flipV="1">
            <a:off x="3347315" y="4643446"/>
            <a:ext cx="2010503" cy="2977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00364" y="500042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31 Июля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Svete\Desktop\DSC00037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280920" cy="5472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Изображение 7" descr="DSCN08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623297" cy="595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Замещающее содержимое 5" descr="DSCN08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214422"/>
            <a:ext cx="864399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14290"/>
            <a:ext cx="8229600" cy="10668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Августа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C:\Users\Svete\Desktop\1и2 д.gif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4643470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G:\фотографии\2015\Фото кавказ 2015(1)\Фото кавказ 2015\DSC00044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3428960" cy="22145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86190"/>
            <a:ext cx="3143272" cy="22145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681</TotalTime>
  <Words>118</Words>
  <Application>Microsoft Office PowerPoint</Application>
  <PresentationFormat>Экран (4:3)</PresentationFormat>
  <Paragraphs>45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Городская</vt:lpstr>
      <vt:lpstr>Слайд 1</vt:lpstr>
      <vt:lpstr>Команда клуба «Шторм»</vt:lpstr>
      <vt:lpstr>Поселок Архыз</vt:lpstr>
      <vt:lpstr>Поселок Архыз</vt:lpstr>
      <vt:lpstr>Слайд 5</vt:lpstr>
      <vt:lpstr>Слайд 6</vt:lpstr>
      <vt:lpstr>Слайд 7</vt:lpstr>
      <vt:lpstr>Слайд 8</vt:lpstr>
      <vt:lpstr>1 Августа</vt:lpstr>
      <vt:lpstr>Слайд 10</vt:lpstr>
      <vt:lpstr>Слайд 11</vt:lpstr>
      <vt:lpstr>Слайд 12</vt:lpstr>
      <vt:lpstr>Перевал Речепста</vt:lpstr>
      <vt:lpstr>Перевал Айлюлю</vt:lpstr>
      <vt:lpstr>Перевал Караджаш</vt:lpstr>
      <vt:lpstr>Перевал Иркиз</vt:lpstr>
      <vt:lpstr>1 Августа        Ледяное озеро</vt:lpstr>
      <vt:lpstr>Слайд 18</vt:lpstr>
      <vt:lpstr>2 Августа</vt:lpstr>
      <vt:lpstr>Слайд 20</vt:lpstr>
      <vt:lpstr>3 Августа</vt:lpstr>
      <vt:lpstr>Слайд 22</vt:lpstr>
      <vt:lpstr>Слайд 23</vt:lpstr>
      <vt:lpstr>4 Августа</vt:lpstr>
      <vt:lpstr>Слайд 25</vt:lpstr>
      <vt:lpstr>Слайд 26</vt:lpstr>
      <vt:lpstr>5 Августа</vt:lpstr>
      <vt:lpstr>Слайд 28</vt:lpstr>
      <vt:lpstr>6 Августа</vt:lpstr>
      <vt:lpstr>Слайд 30</vt:lpstr>
      <vt:lpstr>Слайд 31</vt:lpstr>
      <vt:lpstr>Слайд 32</vt:lpstr>
      <vt:lpstr>7 Августа</vt:lpstr>
      <vt:lpstr>Слайд 34</vt:lpstr>
      <vt:lpstr>8 Августа</vt:lpstr>
      <vt:lpstr>Слайд 36</vt:lpstr>
      <vt:lpstr>9 Августа</vt:lpstr>
      <vt:lpstr>Слайд 38</vt:lpstr>
      <vt:lpstr>Слайд 39</vt:lpstr>
      <vt:lpstr>10 Августа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sch004</cp:lastModifiedBy>
  <cp:revision>45</cp:revision>
  <dcterms:created xsi:type="dcterms:W3CDTF">2016-04-18T10:12:56Z</dcterms:created>
  <dcterms:modified xsi:type="dcterms:W3CDTF">2016-04-19T12:47:28Z</dcterms:modified>
</cp:coreProperties>
</file>