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4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7446F0C5-3BE8-413E-8402-1906C9C93222}" type="datetimeFigureOut">
              <a:rPr lang="ru-RU" smtClean="0"/>
              <a:pPr/>
              <a:t>05.04.2019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61B1DA3-2784-43E5-B359-AFF7C1BE820F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 smtClean="0"/>
              <a:t>Электронные таблицы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Учитель информатики </a:t>
            </a:r>
          </a:p>
          <a:p>
            <a:r>
              <a:rPr lang="ru-RU" dirty="0"/>
              <a:t>ш</a:t>
            </a:r>
            <a:r>
              <a:rPr lang="ru-RU" dirty="0" smtClean="0"/>
              <a:t>колы </a:t>
            </a:r>
            <a:r>
              <a:rPr lang="ru-RU" dirty="0" smtClean="0"/>
              <a:t>53</a:t>
            </a:r>
            <a:r>
              <a:rPr lang="ru-RU" dirty="0" smtClean="0"/>
              <a:t> </a:t>
            </a:r>
            <a:r>
              <a:rPr lang="ru-RU" dirty="0" smtClean="0"/>
              <a:t>Приморского района Санкт-Петербурга </a:t>
            </a:r>
            <a:r>
              <a:rPr lang="ru-RU" dirty="0" smtClean="0"/>
              <a:t>Лучина </a:t>
            </a:r>
            <a:r>
              <a:rPr lang="ru-RU" dirty="0" smtClean="0"/>
              <a:t>Д.С.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37081578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1256" y="188640"/>
            <a:ext cx="7024744" cy="1143000"/>
          </a:xfrm>
        </p:spPr>
        <p:txBody>
          <a:bodyPr/>
          <a:lstStyle/>
          <a:p>
            <a:r>
              <a:rPr lang="ru-RU" dirty="0" smtClean="0"/>
              <a:t>Основные элементы</a:t>
            </a:r>
            <a:endParaRPr lang="ru-RU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1" t="16661" r="43748" b="43576"/>
          <a:stretch/>
        </p:blipFill>
        <p:spPr bwMode="auto">
          <a:xfrm>
            <a:off x="548303" y="2521668"/>
            <a:ext cx="8126158" cy="38728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218077" y="1844951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Строка</a:t>
            </a:r>
            <a:r>
              <a:rPr lang="ru-RU" dirty="0" smtClean="0"/>
              <a:t> </a:t>
            </a:r>
            <a:r>
              <a:rPr lang="ru-RU" dirty="0" smtClean="0">
                <a:solidFill>
                  <a:srgbClr val="FF0000"/>
                </a:solidFill>
              </a:rPr>
              <a:t>формул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510663" y="5301208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Ячейка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051720" y="4357320"/>
            <a:ext cx="3456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Адрес ячейки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6" name="Прямая со стрелкой 5"/>
          <p:cNvCxnSpPr/>
          <p:nvPr/>
        </p:nvCxnSpPr>
        <p:spPr>
          <a:xfrm flipH="1" flipV="1">
            <a:off x="1259632" y="3429000"/>
            <a:ext cx="502062" cy="18722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H="1">
            <a:off x="4580384" y="2182017"/>
            <a:ext cx="790093" cy="679303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/>
          <p:nvPr/>
        </p:nvCxnSpPr>
        <p:spPr>
          <a:xfrm flipH="1" flipV="1">
            <a:off x="1761694" y="2817946"/>
            <a:ext cx="1728192" cy="153937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80521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000"/>
                            </p:stCondLst>
                            <p:childTnLst>
                              <p:par>
                                <p:cTn id="23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42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000"/>
                            </p:stCondLst>
                            <p:childTnLst>
                              <p:par>
                                <p:cTn id="35" presetID="4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7" grpId="0"/>
      <p:bldP spid="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Диапазон ячеек 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99" t="16104" r="57870" b="29803"/>
          <a:stretch/>
        </p:blipFill>
        <p:spPr bwMode="auto">
          <a:xfrm>
            <a:off x="1619672" y="2204864"/>
            <a:ext cx="5220479" cy="39570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4209568" y="4825935"/>
            <a:ext cx="19083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solidFill>
                  <a:srgbClr val="FF0000"/>
                </a:solidFill>
              </a:rPr>
              <a:t>А1:Е9</a:t>
            </a:r>
            <a:endParaRPr lang="ru-RU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910337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2277" y="0"/>
            <a:ext cx="7024744" cy="1143000"/>
          </a:xfrm>
        </p:spPr>
        <p:txBody>
          <a:bodyPr/>
          <a:lstStyle/>
          <a:p>
            <a:r>
              <a:rPr lang="ru-RU" dirty="0" smtClean="0"/>
              <a:t>Типы данных</a:t>
            </a:r>
            <a:endParaRPr lang="ru-RU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55576" y="1124744"/>
            <a:ext cx="7128792" cy="55775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86240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-99392"/>
            <a:ext cx="7024744" cy="1143000"/>
          </a:xfrm>
        </p:spPr>
        <p:txBody>
          <a:bodyPr/>
          <a:lstStyle/>
          <a:p>
            <a:r>
              <a:rPr lang="ru-RU" dirty="0" smtClean="0"/>
              <a:t>Типы данных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043492" y="1340768"/>
            <a:ext cx="6777317" cy="4491861"/>
          </a:xfrm>
        </p:spPr>
        <p:txBody>
          <a:bodyPr/>
          <a:lstStyle/>
          <a:p>
            <a:r>
              <a:rPr lang="ru-RU" dirty="0" smtClean="0"/>
              <a:t>Числовые данные выравниваются по правому краю, текстовые – по левому</a:t>
            </a:r>
          </a:p>
          <a:p>
            <a:r>
              <a:rPr lang="ru-RU" dirty="0" smtClean="0"/>
              <a:t>У каждого типа данных есть настраиваемые способы отображения</a:t>
            </a:r>
          </a:p>
          <a:p>
            <a:r>
              <a:rPr lang="ru-RU" dirty="0" smtClean="0"/>
              <a:t>Тип данных очень важен, так как для каждой функции предусмотрены определённые типы данных. </a:t>
            </a:r>
          </a:p>
          <a:p>
            <a:endParaRPr lang="ru-RU" dirty="0" smtClean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23584163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7024744" cy="1143000"/>
          </a:xfrm>
        </p:spPr>
        <p:txBody>
          <a:bodyPr/>
          <a:lstStyle/>
          <a:p>
            <a:r>
              <a:rPr lang="ru-RU" dirty="0" smtClean="0"/>
              <a:t>Формат ячеек</a:t>
            </a:r>
            <a:endParaRPr lang="ru-RU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63688" y="1539445"/>
            <a:ext cx="6552728" cy="512680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Овал 3"/>
          <p:cNvSpPr/>
          <p:nvPr/>
        </p:nvSpPr>
        <p:spPr>
          <a:xfrm>
            <a:off x="2411760" y="1844824"/>
            <a:ext cx="3816424" cy="504056"/>
          </a:xfrm>
          <a:prstGeom prst="ellipse">
            <a:avLst/>
          </a:prstGeom>
          <a:noFill/>
          <a:ln w="28575"/>
        </p:spPr>
        <p:style>
          <a:lnRef idx="2">
            <a:schemeClr val="accent3"/>
          </a:lnRef>
          <a:fillRef idx="1">
            <a:schemeClr val="lt1"/>
          </a:fillRef>
          <a:effectRef idx="0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98826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0684"/>
            <a:ext cx="7024744" cy="1143000"/>
          </a:xfrm>
        </p:spPr>
        <p:txBody>
          <a:bodyPr/>
          <a:lstStyle/>
          <a:p>
            <a:r>
              <a:rPr lang="ru-RU" dirty="0" smtClean="0"/>
              <a:t>Формат ячеек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Формат ячеек позволяет настроить выравнивание; тип, цвет, размер и начертание шрифта; тип, цвет и толщину границы ячейки; цвет фона, а также защиту данных и формул в ячейке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xmlns="" val="7753018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572" y="0"/>
            <a:ext cx="7024744" cy="1143000"/>
          </a:xfrm>
        </p:spPr>
        <p:txBody>
          <a:bodyPr/>
          <a:lstStyle/>
          <a:p>
            <a:r>
              <a:rPr lang="ru-RU" dirty="0" smtClean="0"/>
              <a:t>Формулы в ЭТ </a:t>
            </a:r>
            <a:endParaRPr lang="ru-RU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4594" r="67499" b="66203"/>
          <a:stretch/>
        </p:blipFill>
        <p:spPr bwMode="auto">
          <a:xfrm>
            <a:off x="467544" y="2132856"/>
            <a:ext cx="8140135" cy="28326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621867" y="5492696"/>
            <a:ext cx="374441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 ячейке отображается результат выполнения функции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989209" y="5518414"/>
            <a:ext cx="360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 строке формул – сама функция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788024" y="991761"/>
            <a:ext cx="324036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Ввод формулы начинается со знака </a:t>
            </a:r>
            <a:r>
              <a:rPr lang="ru-RU" b="1" dirty="0" smtClean="0">
                <a:solidFill>
                  <a:srgbClr val="FF0000"/>
                </a:solidFill>
              </a:rPr>
              <a:t>=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873895" y="1485814"/>
            <a:ext cx="32403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Мастер функций</a:t>
            </a:r>
            <a:endParaRPr lang="ru-RU" dirty="0">
              <a:solidFill>
                <a:srgbClr val="FF0000"/>
              </a:solidFill>
            </a:endParaRPr>
          </a:p>
        </p:txBody>
      </p:sp>
      <p:cxnSp>
        <p:nvCxnSpPr>
          <p:cNvPr id="9" name="Прямая со стрелкой 8"/>
          <p:cNvCxnSpPr/>
          <p:nvPr/>
        </p:nvCxnSpPr>
        <p:spPr>
          <a:xfrm flipH="1">
            <a:off x="5436096" y="1638092"/>
            <a:ext cx="288034" cy="1070828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/>
          <p:nvPr/>
        </p:nvCxnSpPr>
        <p:spPr>
          <a:xfrm flipV="1">
            <a:off x="5940152" y="2996952"/>
            <a:ext cx="144016" cy="2495744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2699792" y="4365104"/>
            <a:ext cx="432048" cy="1153310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  <p:cxnSp>
        <p:nvCxnSpPr>
          <p:cNvPr id="17" name="Прямая со стрелкой 16"/>
          <p:cNvCxnSpPr/>
          <p:nvPr/>
        </p:nvCxnSpPr>
        <p:spPr>
          <a:xfrm>
            <a:off x="2699792" y="1915091"/>
            <a:ext cx="2088232" cy="946229"/>
          </a:xfrm>
          <a:prstGeom prst="straightConnector1">
            <a:avLst/>
          </a:prstGeom>
          <a:ln w="28575"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780094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3930" y="-209208"/>
            <a:ext cx="2880438" cy="829896"/>
          </a:xfrm>
        </p:spPr>
        <p:txBody>
          <a:bodyPr>
            <a:normAutofit/>
          </a:bodyPr>
          <a:lstStyle/>
          <a:p>
            <a:r>
              <a:rPr lang="ru-RU" dirty="0" smtClean="0"/>
              <a:t>Задание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764705"/>
            <a:ext cx="8136904" cy="576064"/>
          </a:xfrm>
        </p:spPr>
        <p:txBody>
          <a:bodyPr/>
          <a:lstStyle/>
          <a:p>
            <a:pPr marL="68580" indent="0">
              <a:buNone/>
            </a:pPr>
            <a:r>
              <a:rPr lang="ru-RU" dirty="0" smtClean="0"/>
              <a:t>Создать электронную таблицу следующего вида:</a:t>
            </a:r>
            <a:endParaRPr lang="ru-RU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6557" r="52086" b="39059"/>
          <a:stretch/>
        </p:blipFill>
        <p:spPr bwMode="auto">
          <a:xfrm>
            <a:off x="539552" y="1772816"/>
            <a:ext cx="8051187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6798535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66</TotalTime>
  <Words>128</Words>
  <Application>Microsoft Office PowerPoint</Application>
  <PresentationFormat>Экран (4:3)</PresentationFormat>
  <Paragraphs>24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Остин</vt:lpstr>
      <vt:lpstr>Электронные таблицы</vt:lpstr>
      <vt:lpstr>Основные элементы</vt:lpstr>
      <vt:lpstr>Диапазон ячеек </vt:lpstr>
      <vt:lpstr>Типы данных</vt:lpstr>
      <vt:lpstr>Типы данных</vt:lpstr>
      <vt:lpstr>Формат ячеек</vt:lpstr>
      <vt:lpstr>Формат ячеек</vt:lpstr>
      <vt:lpstr>Формулы в ЭТ </vt:lpstr>
      <vt:lpstr>Задание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Электронные таблицы</dc:title>
  <dc:creator>Mamka Mahno</dc:creator>
  <cp:lastModifiedBy>1</cp:lastModifiedBy>
  <cp:revision>7</cp:revision>
  <dcterms:created xsi:type="dcterms:W3CDTF">2013-11-27T06:32:52Z</dcterms:created>
  <dcterms:modified xsi:type="dcterms:W3CDTF">2019-04-05T09:29:08Z</dcterms:modified>
</cp:coreProperties>
</file>