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814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574A5-48D8-4391-9BF7-40821BB87B09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E9FF-9F42-4439-A760-502B72010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Фреймы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 информатики ГБОУ школы № 53</a:t>
            </a:r>
          </a:p>
          <a:p>
            <a:r>
              <a:rPr lang="ru-RU" dirty="0" smtClean="0"/>
              <a:t>Лучина Д.С.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нужны фреймы?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Вернёмся к нашему примеру.</a:t>
            </a:r>
          </a:p>
          <a:p>
            <a:r>
              <a:rPr lang="ru-RU" dirty="0" smtClean="0"/>
              <a:t>Допустим, мы хотим, чтобы при нажатии очередного пункта меню менялась информация только в основной части страницы, а меню и шапка оставались неизменными.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нужны фреймы?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Конечно, можно просто постоянно копировать код шапки и меню.</a:t>
            </a:r>
          </a:p>
          <a:p>
            <a:r>
              <a:rPr lang="ru-RU" dirty="0" smtClean="0"/>
              <a:t>Однако, фреймовая структура позволяет обойтись без этого.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нужны фреймы?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 как у каждого фрейма есть имя, то при создании ссылок в файле меню можно в опции </a:t>
            </a:r>
            <a:r>
              <a:rPr lang="en-US" dirty="0" smtClean="0"/>
              <a:t>target </a:t>
            </a:r>
            <a:r>
              <a:rPr lang="ru-RU" dirty="0" smtClean="0"/>
              <a:t>указывать именно это имя, тогда файл, на который мы ссылаемся, будет открываться во фрейме с указанным именем.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54162"/>
          </a:xfrm>
        </p:spPr>
        <p:txBody>
          <a:bodyPr>
            <a:normAutofit/>
          </a:bodyPr>
          <a:lstStyle/>
          <a:p>
            <a:r>
              <a:rPr lang="ru-RU" dirty="0" smtClean="0"/>
              <a:t>Например: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124744"/>
            <a:ext cx="56166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Рецепты моей мамы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988840"/>
            <a:ext cx="1872208" cy="32403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Главная</a:t>
            </a:r>
          </a:p>
          <a:p>
            <a:pPr algn="ctr"/>
            <a:r>
              <a:rPr lang="ru-RU" sz="2800" dirty="0" smtClean="0"/>
              <a:t>Борщ</a:t>
            </a:r>
          </a:p>
          <a:p>
            <a:pPr algn="ctr"/>
            <a:r>
              <a:rPr lang="ru-RU" sz="2800" dirty="0" smtClean="0"/>
              <a:t>Оливье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1988840"/>
            <a:ext cx="3744416" cy="32403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Итак, тут я буду записывать бесценные мамины рецепты.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5229200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Это – главная страница. Она меняется при выборе пункта меню.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6300192" y="4293096"/>
            <a:ext cx="216024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971600" y="3933056"/>
            <a:ext cx="1008112" cy="18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5805264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Это меню. Тут находятся ссылки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Чтобы это случилось, в файле </a:t>
            </a:r>
            <a:r>
              <a:rPr lang="en-US" dirty="0" smtClean="0"/>
              <a:t>menu.html </a:t>
            </a:r>
            <a:r>
              <a:rPr lang="ru-RU" dirty="0" smtClean="0"/>
              <a:t>пишем: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54888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=“borsh.html” </a:t>
            </a:r>
            <a:r>
              <a:rPr lang="en-US" dirty="0" smtClean="0">
                <a:solidFill>
                  <a:srgbClr val="FF0000"/>
                </a:solidFill>
              </a:rPr>
              <a:t>target=“main”</a:t>
            </a:r>
            <a:r>
              <a:rPr lang="en-US" dirty="0" smtClean="0"/>
              <a:t>&gt;</a:t>
            </a:r>
            <a:r>
              <a:rPr lang="ru-RU" dirty="0" smtClean="0"/>
              <a:t>Борщ</a:t>
            </a:r>
            <a:r>
              <a:rPr lang="en-US" dirty="0" smtClean="0"/>
              <a:t>&lt;/a&gt;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=“olivie.html” </a:t>
            </a:r>
            <a:r>
              <a:rPr lang="en-US" dirty="0" smtClean="0">
                <a:solidFill>
                  <a:srgbClr val="FF0000"/>
                </a:solidFill>
              </a:rPr>
              <a:t>target=“main”</a:t>
            </a:r>
            <a:r>
              <a:rPr lang="en-US" dirty="0" smtClean="0"/>
              <a:t>&gt;</a:t>
            </a:r>
            <a:r>
              <a:rPr lang="ru-RU" dirty="0" smtClean="0"/>
              <a:t>Оливье</a:t>
            </a:r>
            <a:r>
              <a:rPr lang="en-US" dirty="0" smtClean="0"/>
              <a:t>&lt;/a&gt;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как-нибудь без этого?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Разумеется, что для решения поставленной задачи можно выбрать несколько путей. Фреймы – только один из возможных вариантов. </a:t>
            </a:r>
          </a:p>
          <a:p>
            <a:r>
              <a:rPr lang="ru-RU" dirty="0" smtClean="0"/>
              <a:t>Изучить и попробовать нужно, а чем вы будете пользоваться при работе над проектом – уже ваше личное дело.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фреймы?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2880320" cy="4525963"/>
          </a:xfrm>
        </p:spPr>
        <p:txBody>
          <a:bodyPr/>
          <a:lstStyle/>
          <a:p>
            <a:r>
              <a:rPr lang="ru-RU" dirty="0" smtClean="0"/>
              <a:t>Элементы </a:t>
            </a:r>
            <a:r>
              <a:rPr lang="ru-RU" dirty="0" err="1" smtClean="0"/>
              <a:t>веб-страницы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628800"/>
            <a:ext cx="626757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699792" y="2276872"/>
            <a:ext cx="6192688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24328" y="3068960"/>
            <a:ext cx="1368152" cy="34563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3068960"/>
            <a:ext cx="1296144" cy="33843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0" name="Прямая со стрелкой 9"/>
          <p:cNvCxnSpPr>
            <a:stCxn id="24" idx="3"/>
          </p:cNvCxnSpPr>
          <p:nvPr/>
        </p:nvCxnSpPr>
        <p:spPr>
          <a:xfrm flipV="1">
            <a:off x="1619672" y="2852936"/>
            <a:ext cx="1152128" cy="8376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18" idx="3"/>
          </p:cNvCxnSpPr>
          <p:nvPr/>
        </p:nvCxnSpPr>
        <p:spPr>
          <a:xfrm flipV="1">
            <a:off x="1691680" y="4869160"/>
            <a:ext cx="5976664" cy="76508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475656" y="3789040"/>
            <a:ext cx="1584176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12" y="4077072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Это тоже фрейм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2" y="5157192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И это </a:t>
            </a:r>
            <a:r>
              <a:rPr lang="ru-RU" sz="2800" b="1" dirty="0">
                <a:solidFill>
                  <a:srgbClr val="FF0000"/>
                </a:solidFill>
              </a:rPr>
              <a:t>ф</a:t>
            </a:r>
            <a:r>
              <a:rPr lang="ru-RU" sz="2800" b="1" dirty="0" smtClean="0">
                <a:solidFill>
                  <a:srgbClr val="FF0000"/>
                </a:solidFill>
              </a:rPr>
              <a:t>рейм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34290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Фрейм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6" grpId="0"/>
      <p:bldP spid="18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создать страницу с фреймовой структурой?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7"/>
            <a:ext cx="5832648" cy="1008112"/>
          </a:xfrm>
        </p:spPr>
        <p:txBody>
          <a:bodyPr/>
          <a:lstStyle/>
          <a:p>
            <a:r>
              <a:rPr lang="ru-RU" dirty="0" smtClean="0"/>
              <a:t>Во-первых, продумать макет: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420888"/>
            <a:ext cx="56166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Тут у меня будет шапка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284984"/>
            <a:ext cx="1872208" cy="32403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 тут - меню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3284984"/>
            <a:ext cx="3744416" cy="32403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Тут – основное содержимое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1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создать страницу с фреймовой структурой?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3744416" cy="4608512"/>
          </a:xfrm>
        </p:spPr>
        <p:txBody>
          <a:bodyPr>
            <a:normAutofit/>
          </a:bodyPr>
          <a:lstStyle/>
          <a:p>
            <a:r>
              <a:rPr lang="ru-RU" dirty="0" smtClean="0"/>
              <a:t>Во-вторых, создать все отдельные фреймы отдельно:</a:t>
            </a:r>
            <a:br>
              <a:rPr lang="ru-RU" dirty="0" smtClean="0"/>
            </a:br>
            <a:r>
              <a:rPr lang="ru-RU" dirty="0" smtClean="0"/>
              <a:t>Если у нас три фрейма, то </a:t>
            </a:r>
            <a:br>
              <a:rPr lang="ru-RU" dirty="0" smtClean="0"/>
            </a:br>
            <a:r>
              <a:rPr lang="ru-RU" dirty="0" smtClean="0"/>
              <a:t>нужно три </a:t>
            </a:r>
            <a:br>
              <a:rPr lang="ru-RU" dirty="0" smtClean="0"/>
            </a:br>
            <a:r>
              <a:rPr lang="en-US" dirty="0" smtClean="0"/>
              <a:t>html-</a:t>
            </a:r>
            <a:r>
              <a:rPr lang="ru-RU" dirty="0" smtClean="0"/>
              <a:t>файла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628800"/>
            <a:ext cx="4752528" cy="371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348880"/>
            <a:ext cx="4752528" cy="371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1472" y="2924944"/>
            <a:ext cx="4752528" cy="371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создать страницу с фреймовой структурой?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608511"/>
          </a:xfrm>
        </p:spPr>
        <p:txBody>
          <a:bodyPr>
            <a:normAutofit/>
          </a:bodyPr>
          <a:lstStyle/>
          <a:p>
            <a:r>
              <a:rPr lang="ru-RU" dirty="0" smtClean="0"/>
              <a:t>В-третьих, создать файл сборки:</a:t>
            </a:r>
          </a:p>
          <a:p>
            <a:pPr>
              <a:buNone/>
            </a:pPr>
            <a:r>
              <a:rPr lang="en-US" dirty="0" smtClean="0"/>
              <a:t>&lt;FRAMESET rows=“80, *”&gt;</a:t>
            </a:r>
          </a:p>
          <a:p>
            <a:pPr>
              <a:buNone/>
            </a:pPr>
            <a:r>
              <a:rPr lang="en-US" dirty="0" smtClean="0"/>
              <a:t>&lt;FRAME name=“top” </a:t>
            </a:r>
            <a:r>
              <a:rPr lang="en-US" dirty="0" err="1" smtClean="0"/>
              <a:t>src</a:t>
            </a:r>
            <a:r>
              <a:rPr lang="en-US" dirty="0" smtClean="0"/>
              <a:t>=“verh.html”&gt;</a:t>
            </a:r>
          </a:p>
          <a:p>
            <a:pPr>
              <a:buNone/>
            </a:pPr>
            <a:r>
              <a:rPr lang="en-US" dirty="0" smtClean="0"/>
              <a:t>&lt;FRAME name=“bottom” </a:t>
            </a:r>
            <a:r>
              <a:rPr lang="en-US" dirty="0" err="1" smtClean="0"/>
              <a:t>src</a:t>
            </a:r>
            <a:r>
              <a:rPr lang="en-US" dirty="0" smtClean="0"/>
              <a:t>=“niz.html”&gt;</a:t>
            </a:r>
          </a:p>
          <a:p>
            <a:pPr>
              <a:buNone/>
            </a:pPr>
            <a:r>
              <a:rPr lang="en-US" dirty="0" smtClean="0"/>
              <a:t>&lt;/frameset&gt;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Этот код создаст страницу: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1556792"/>
            <a:ext cx="49685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492896"/>
            <a:ext cx="4968552" cy="30963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380312" y="177281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80 </a:t>
            </a:r>
            <a:r>
              <a:rPr lang="en-US" sz="3600" dirty="0" err="1" smtClean="0"/>
              <a:t>px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556792"/>
            <a:ext cx="19442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Здесь будет файл </a:t>
            </a:r>
            <a:r>
              <a:rPr lang="en-US" sz="3200" dirty="0" smtClean="0"/>
              <a:t>verh.html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077072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 здесь - </a:t>
            </a:r>
            <a:r>
              <a:rPr lang="en-US" sz="3200" dirty="0" smtClean="0"/>
              <a:t>niz.html</a:t>
            </a:r>
            <a:endParaRPr lang="ru-RU" sz="32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1619672" y="1916832"/>
            <a:ext cx="1656184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907704" y="3861048"/>
            <a:ext cx="1656184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Фреймовая структура может быть и сложнее: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115212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Так, наш первый пример включает три страницы и разбиение по горизонтали и вертикали: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420888"/>
            <a:ext cx="56166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Тут у меня будет шапка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3284984"/>
            <a:ext cx="1872208" cy="32403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 тут - меню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3284984"/>
            <a:ext cx="3744416" cy="32403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Тут – основное содержимое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написать код для такой страницы со смешанным разбиением?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496944" cy="4941168"/>
          </a:xfrm>
        </p:spPr>
        <p:txBody>
          <a:bodyPr>
            <a:normAutofit/>
          </a:bodyPr>
          <a:lstStyle/>
          <a:p>
            <a:r>
              <a:rPr lang="ru-RU" dirty="0" smtClean="0"/>
              <a:t>Вложить один </a:t>
            </a:r>
            <a:r>
              <a:rPr lang="en-US" dirty="0" smtClean="0"/>
              <a:t>frameset </a:t>
            </a:r>
            <a:r>
              <a:rPr lang="ru-RU" dirty="0" smtClean="0"/>
              <a:t>в другой: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&lt;FRAMESET rows=“80, *”&gt;</a:t>
            </a:r>
          </a:p>
          <a:p>
            <a:pPr>
              <a:buNone/>
            </a:pPr>
            <a:r>
              <a:rPr lang="en-US" dirty="0" smtClean="0"/>
              <a:t>&lt;FRAME name=“top” </a:t>
            </a:r>
            <a:r>
              <a:rPr lang="en-US" dirty="0" err="1" smtClean="0"/>
              <a:t>src</a:t>
            </a:r>
            <a:r>
              <a:rPr lang="en-US" dirty="0" smtClean="0"/>
              <a:t>=“verh.html”&gt;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&lt;FRAMESET cols=“120</a:t>
            </a:r>
            <a:r>
              <a:rPr lang="en-US" smtClean="0">
                <a:solidFill>
                  <a:srgbClr val="FF0000"/>
                </a:solidFill>
              </a:rPr>
              <a:t>, *”&gt;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&lt;FRAME name=“left” </a:t>
            </a:r>
            <a:r>
              <a:rPr lang="en-US" dirty="0" err="1" smtClean="0"/>
              <a:t>src</a:t>
            </a:r>
            <a:r>
              <a:rPr lang="en-US" dirty="0" smtClean="0"/>
              <a:t>=“menu.html”&gt;</a:t>
            </a:r>
          </a:p>
          <a:p>
            <a:pPr>
              <a:buNone/>
            </a:pPr>
            <a:r>
              <a:rPr lang="en-US" dirty="0" smtClean="0"/>
              <a:t>&lt;FRAME name=“main” </a:t>
            </a:r>
            <a:r>
              <a:rPr lang="en-US" dirty="0" err="1" smtClean="0"/>
              <a:t>src</a:t>
            </a:r>
            <a:r>
              <a:rPr lang="en-US" dirty="0" smtClean="0"/>
              <a:t>=“osnova.html”&gt;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&lt;/frameset&gt;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&lt;/frameset&gt;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Ещё несколько полезных опций: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&lt;FRAME name=“main” </a:t>
            </a:r>
            <a:r>
              <a:rPr lang="en-US" dirty="0" err="1" smtClean="0"/>
              <a:t>src</a:t>
            </a:r>
            <a:r>
              <a:rPr lang="en-US" dirty="0" smtClean="0"/>
              <a:t>=“osnova.html” </a:t>
            </a:r>
            <a:r>
              <a:rPr lang="en-US" dirty="0" err="1" smtClean="0">
                <a:solidFill>
                  <a:srgbClr val="00B050"/>
                </a:solidFill>
              </a:rPr>
              <a:t>noresize</a:t>
            </a:r>
            <a:r>
              <a:rPr lang="en-US" dirty="0" smtClean="0"/>
              <a:t>&gt; - </a:t>
            </a:r>
            <a:r>
              <a:rPr lang="ru-RU" dirty="0" smtClean="0"/>
              <a:t>запрет изменения размера фрейма </a:t>
            </a:r>
            <a:r>
              <a:rPr lang="ru-RU" dirty="0" err="1" smtClean="0"/>
              <a:t>пользоватлем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&lt;FRAME name=“main” </a:t>
            </a:r>
            <a:r>
              <a:rPr lang="en-US" dirty="0" err="1" smtClean="0"/>
              <a:t>src</a:t>
            </a:r>
            <a:r>
              <a:rPr lang="en-US" dirty="0" smtClean="0"/>
              <a:t>=“osnova.html”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scrolling = no</a:t>
            </a:r>
            <a:r>
              <a:rPr lang="en-US" dirty="0" smtClean="0"/>
              <a:t>&gt;</a:t>
            </a:r>
            <a:r>
              <a:rPr lang="ru-RU" dirty="0"/>
              <a:t> </a:t>
            </a:r>
            <a:r>
              <a:rPr lang="ru-RU" dirty="0" smtClean="0"/>
              <a:t>- отсутствие полосы прокрутки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488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Фреймы</vt:lpstr>
      <vt:lpstr>Что такое фреймы?</vt:lpstr>
      <vt:lpstr>Как создать страницу с фреймовой структурой?</vt:lpstr>
      <vt:lpstr>Как создать страницу с фреймовой структурой?</vt:lpstr>
      <vt:lpstr>Как создать страницу с фреймовой структурой?</vt:lpstr>
      <vt:lpstr>Этот код создаст страницу:</vt:lpstr>
      <vt:lpstr>Фреймовая структура может быть и сложнее:</vt:lpstr>
      <vt:lpstr>Как написать код для такой страницы со смешанным разбиением?</vt:lpstr>
      <vt:lpstr>Ещё несколько полезных опций:</vt:lpstr>
      <vt:lpstr>Зачем нужны фреймы?</vt:lpstr>
      <vt:lpstr>Зачем нужны фреймы?</vt:lpstr>
      <vt:lpstr>Зачем нужны фреймы?</vt:lpstr>
      <vt:lpstr>Например:</vt:lpstr>
      <vt:lpstr>Чтобы это случилось, в файле menu.html пишем:</vt:lpstr>
      <vt:lpstr>Можно как-нибудь без этого?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Фреймы</dc:title>
  <dc:creator>a</dc:creator>
  <cp:lastModifiedBy>1</cp:lastModifiedBy>
  <cp:revision>7</cp:revision>
  <dcterms:created xsi:type="dcterms:W3CDTF">2016-01-18T06:35:32Z</dcterms:created>
  <dcterms:modified xsi:type="dcterms:W3CDTF">2019-04-05T09:31:00Z</dcterms:modified>
</cp:coreProperties>
</file>