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92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15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56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44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70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97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81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88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32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31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2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72400" cy="1470025"/>
          </a:xfrm>
        </p:spPr>
        <p:txBody>
          <a:bodyPr>
            <a:noAutofit/>
          </a:bodyPr>
          <a:lstStyle/>
          <a:p>
            <a:endParaRPr lang="ru-RU" sz="8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http://schoolsribnoe.at.ua/oform2/zakN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140968"/>
            <a:ext cx="4248472" cy="344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proshkolu.ru/content/media/pic/std/1000000/684000/683514-4db880d96b7a2d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425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73233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9936"/>
            <a:ext cx="9183913" cy="68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673" y="5877272"/>
            <a:ext cx="3888431" cy="5703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Спас </a:t>
            </a:r>
            <a:r>
              <a:rPr lang="ru-RU" sz="2400" b="1" dirty="0" err="1"/>
              <a:t>В</a:t>
            </a:r>
            <a:r>
              <a:rPr lang="ru-RU" sz="2400" b="1" dirty="0" err="1" smtClean="0"/>
              <a:t>седержатель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6545"/>
            <a:ext cx="3094880" cy="467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78113"/>
            <a:ext cx="3528392" cy="458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5710097"/>
            <a:ext cx="421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Икона Божией Матери «Умиление»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008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vkpress.ru/upload/iblock/317/3172940f93fc853d8779bfd49fa1662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6805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verhneudinsk.ru/news/2010/04/02/75894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852936"/>
            <a:ext cx="3600400" cy="384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519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05880" y="1484784"/>
            <a:ext cx="6840760" cy="490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2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31740" y="980728"/>
            <a:ext cx="4169556" cy="558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81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76" y="426017"/>
            <a:ext cx="1722023" cy="163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56" y="4844343"/>
            <a:ext cx="2043080" cy="161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1" t="5371" r="11882" b="9945"/>
          <a:stretch/>
        </p:blipFill>
        <p:spPr bwMode="auto">
          <a:xfrm>
            <a:off x="0" y="2492896"/>
            <a:ext cx="2332976" cy="194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839343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Я все понял. Тема мне понравилась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2841075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Тема понравилась, но немного не понял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525814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Ничего не понял. Тема сложная.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6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4008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3756" y="1637914"/>
            <a:ext cx="3075515" cy="380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99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310" y="2276872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Спасибо!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1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38"/>
          <a:stretch/>
        </p:blipFill>
        <p:spPr bwMode="auto">
          <a:xfrm>
            <a:off x="1400220" y="1916832"/>
            <a:ext cx="6343559" cy="410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34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028"/>
            <a:ext cx="9139961" cy="685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 словом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ХРАМ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8003232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1 сущ. (кто, что?)    </a:t>
            </a:r>
            <a:r>
              <a:rPr lang="ru-RU" dirty="0" smtClean="0"/>
              <a:t>___________________________________________________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2 прил. (какой, какая?)  </a:t>
            </a:r>
            <a:r>
              <a:rPr lang="ru-RU" dirty="0" smtClean="0"/>
              <a:t>___________________________________________________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3 глагола(что делает?)</a:t>
            </a:r>
          </a:p>
          <a:p>
            <a:pPr marL="0" indent="0">
              <a:buNone/>
            </a:pPr>
            <a:r>
              <a:rPr lang="ru-RU" dirty="0" smtClean="0"/>
              <a:t>___________________________________________________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Фраза из 4 слов  </a:t>
            </a:r>
            <a:r>
              <a:rPr lang="ru-RU" dirty="0" smtClean="0"/>
              <a:t>___________________________________________________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1сущ.(новое звучание темы)</a:t>
            </a:r>
          </a:p>
          <a:p>
            <a:pPr marL="0" indent="0">
              <a:buNone/>
            </a:pPr>
            <a:r>
              <a:rPr lang="ru-RU" dirty="0" smtClean="0"/>
              <a:t>___________________________________________________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444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Иконостас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760640" cy="44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5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  <a:cs typeface="Andalus" pitchFamily="18" charset="-78"/>
              </a:rPr>
              <a:t>Тема урока </a:t>
            </a:r>
            <a:br>
              <a:rPr lang="ru-RU" sz="9600" b="1" i="1" dirty="0" smtClean="0">
                <a:solidFill>
                  <a:srgbClr val="C00000"/>
                </a:solidFill>
                <a:cs typeface="Andalus" pitchFamily="18" charset="-78"/>
              </a:rPr>
            </a:br>
            <a:r>
              <a:rPr lang="ru-RU" sz="9600" b="1" i="1" dirty="0" smtClean="0">
                <a:solidFill>
                  <a:srgbClr val="C00000"/>
                </a:solidFill>
                <a:cs typeface="Andalus" pitchFamily="18" charset="-78"/>
              </a:rPr>
              <a:t>«Икона»</a:t>
            </a:r>
            <a:endParaRPr lang="ru-RU" sz="9600" b="1" i="1" dirty="0">
              <a:solidFill>
                <a:srgbClr val="C00000"/>
              </a:solidFill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9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2590056" cy="7225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Икона 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152899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это в христианском искусстве изображение лиц Священной истории: Христа, Богоматери, библейских персонажей и сюжетов, жития святых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801"/>
            <a:ext cx="1656184" cy="19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356" y="4014453"/>
            <a:ext cx="1584176" cy="22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2310"/>
            <a:ext cx="1864993" cy="22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4484" y="267801"/>
            <a:ext cx="1734108" cy="186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88383"/>
            <a:ext cx="4171636" cy="223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920" y="224938"/>
            <a:ext cx="288032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85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02" y="757404"/>
            <a:ext cx="1910109" cy="235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97"/>
          <a:stretch/>
        </p:blipFill>
        <p:spPr bwMode="auto">
          <a:xfrm>
            <a:off x="4882079" y="4077072"/>
            <a:ext cx="1656184" cy="220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02" y="4077072"/>
            <a:ext cx="1972203" cy="220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57404"/>
            <a:ext cx="1805161" cy="221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6" t="1158" r="7488"/>
          <a:stretch/>
        </p:blipFill>
        <p:spPr bwMode="auto">
          <a:xfrm>
            <a:off x="2610464" y="4102643"/>
            <a:ext cx="1755059" cy="218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807" y="1109850"/>
            <a:ext cx="2269915" cy="156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02643"/>
            <a:ext cx="1938720" cy="153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0035"/>
            <a:ext cx="1822247" cy="235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74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4993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24 L 0.51076 -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25225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Павел  Дмитриевич Корин, живописец, собиратель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икон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35896" y="1844824"/>
            <a:ext cx="525658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«Пока жив, буду  любоваться  ими, дышать их красотой,  питаться  их духом… Это великое искусство. Собирая камни, собираешь камни, собирая бабочек, собираешь бабочек, а, собирая древнюю русскую живопись, собираешь душу народа…»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858" y="1916832"/>
            <a:ext cx="2952330" cy="378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52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127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43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voslavnye_fon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pravoslavnye_fony</Template>
  <TotalTime>173</TotalTime>
  <Words>154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pravoslavnye_fony</vt:lpstr>
      <vt:lpstr>Слайд 1</vt:lpstr>
      <vt:lpstr>Слайд 2</vt:lpstr>
      <vt:lpstr>Составьте синквейн со словом  ХРАМ</vt:lpstr>
      <vt:lpstr>Иконостас</vt:lpstr>
      <vt:lpstr>Тема урока  «Икона»</vt:lpstr>
      <vt:lpstr>Икона -</vt:lpstr>
      <vt:lpstr>Слайд 7</vt:lpstr>
      <vt:lpstr>Павел  Дмитриевич Корин, живописец, собиратель икон.</vt:lpstr>
      <vt:lpstr>Слайд 9</vt:lpstr>
      <vt:lpstr>Спас Вседержатель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Учитель</cp:lastModifiedBy>
  <cp:revision>20</cp:revision>
  <dcterms:created xsi:type="dcterms:W3CDTF">2013-04-28T08:57:39Z</dcterms:created>
  <dcterms:modified xsi:type="dcterms:W3CDTF">2013-05-16T16:24:21Z</dcterms:modified>
</cp:coreProperties>
</file>