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  <p:sldId id="263" r:id="rId3"/>
    <p:sldId id="257" r:id="rId4"/>
    <p:sldId id="258" r:id="rId5"/>
    <p:sldId id="260" r:id="rId6"/>
    <p:sldId id="266" r:id="rId7"/>
    <p:sldId id="265" r:id="rId8"/>
    <p:sldId id="261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9" autoAdjust="0"/>
    <p:restoredTop sz="94660" autoAdjust="0"/>
  </p:normalViewPr>
  <p:slideViewPr>
    <p:cSldViewPr snapToGrid="0" snapToObjects="1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6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0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2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9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81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2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1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5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18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21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5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67A1-F7B8-494F-A1CB-FBE19B6A669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06E5-7450-1B41-9FE9-F5766F385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47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879546"/>
            <a:ext cx="7772400" cy="1470025"/>
          </a:xfrm>
        </p:spPr>
        <p:txBody>
          <a:bodyPr/>
          <a:lstStyle/>
          <a:p>
            <a:r>
              <a:rPr lang="ru-RU" i="1" dirty="0">
                <a:latin typeface="+mn-lt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Кофеин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6523" y="3886200"/>
            <a:ext cx="3911677" cy="17526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Исполнители: ученицы 10 класса</a:t>
            </a:r>
          </a:p>
          <a:p>
            <a:pPr algn="l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Ежова Александра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Лысова Ольга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Научный руководитель: </a:t>
            </a:r>
          </a:p>
          <a:p>
            <a:pPr algn="l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Злобина Людмила Дмитриевна</a:t>
            </a:r>
          </a:p>
          <a:p>
            <a:pPr algn="l"/>
            <a:endParaRPr lang="ru-RU" sz="1600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2238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Государственное бюджетное общеобразовательное учреждение школа №53 Приморского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района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Санкт-Петербурга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323" y="585226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2014 год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4677" y="252000"/>
            <a:ext cx="8208000" cy="1077218"/>
          </a:xfr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Опыт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возгонка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кофеина в присутствии оксида магния</a:t>
            </a:r>
          </a:p>
        </p:txBody>
      </p:sp>
      <p:pic>
        <p:nvPicPr>
          <p:cNvPr id="6" name="Содержимое 5" descr="cmGgUClpZS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 t="666" r="-17" b="524"/>
          <a:stretch/>
        </p:blipFill>
        <p:spPr>
          <a:xfrm rot="5400000">
            <a:off x="763082" y="1741749"/>
            <a:ext cx="3276390" cy="352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00431" y="2800811"/>
            <a:ext cx="273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Фото Оли с микроскопом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3113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6000" y="252000"/>
            <a:ext cx="8229600" cy="584775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0214"/>
            <a:ext cx="8229600" cy="1934175"/>
          </a:xfrm>
        </p:spPr>
        <p:txBody>
          <a:bodyPr/>
          <a:lstStyle/>
          <a:p>
            <a:pPr fontAlgn="t"/>
            <a:endParaRPr lang="ru-RU" sz="2800" dirty="0"/>
          </a:p>
          <a:p>
            <a:pPr fontAlgn="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Кофеин входит в состав чая и кофе и является полезным для здоровья компонентом, но только с условием умеренного употребления.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4" y="3046969"/>
            <a:ext cx="4736757" cy="31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6000" y="252000"/>
            <a:ext cx="8229600" cy="1938992"/>
          </a:xfr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Исследовать вещество кофеин.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000" y="1071154"/>
            <a:ext cx="8229600" cy="41737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/>
              </a:rPr>
              <a:t> 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Times New Roman"/>
              </a:rPr>
              <a:t>Задачи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Times New Roman"/>
              </a:rPr>
              <a:t>исследования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: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1.	Используя литературные источники,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выяснить: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•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	историю открытия кофеина и его содержание в природе;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•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	состав и свойства кофеина;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•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	 воздействие кофеина на организм человека.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2. Получить кофеин способом возгонки его из сухого чая, кофе.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5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6000" y="252000"/>
            <a:ext cx="8229601" cy="584775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История открытия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pic>
        <p:nvPicPr>
          <p:cNvPr id="5" name="Содержимое 4" descr="Friedlieb_Ferdinand_Rung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4" b="6954"/>
          <a:stretch>
            <a:fillRect/>
          </a:stretch>
        </p:blipFill>
        <p:spPr>
          <a:xfrm>
            <a:off x="1110611" y="1536700"/>
            <a:ext cx="2132316" cy="271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0611" y="4251903"/>
            <a:ext cx="213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Изображение 7" descr="Hermann_Emil_Fis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724" y="1536700"/>
            <a:ext cx="2094213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19200" y="4795332"/>
            <a:ext cx="4450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Структура кофеина была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выяснена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концу XIX-ого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Германом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Эмилем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Фишером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который был также первым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человеком, кто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искусственно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синтезировал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кофеин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4799698"/>
            <a:ext cx="3359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Открыт и назван «кофеином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1819 году немецким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химиком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Фердинандом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Рунге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4677" y="252000"/>
            <a:ext cx="8229600" cy="584775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Химическое строение и физические свойства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7615" y="3757687"/>
            <a:ext cx="3852835" cy="62207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Кофеин (1,3,7-триметил-ксантин)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— алкалоид пуринового ряда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1" descr="Macintosh HD:Users:Natalia:Downloads:purin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064" y="1845511"/>
            <a:ext cx="1999331" cy="138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qRpCl275dtI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55" b="89455" l="6954" r="89901">
                        <a14:foregroundMark x1="29801" y1="28000" x2="30464" y2="30545"/>
                        <a14:foregroundMark x1="25662" y1="20364" x2="45364" y2="48000"/>
                        <a14:foregroundMark x1="34272" y1="68000" x2="34272" y2="68000"/>
                        <a14:foregroundMark x1="43874" y1="57455" x2="43874" y2="57455"/>
                        <a14:foregroundMark x1="50331" y1="84727" x2="50331" y2="84727"/>
                        <a14:foregroundMark x1="48841" y1="70545" x2="48841" y2="70545"/>
                        <a14:foregroundMark x1="6954" y1="47273" x2="60927" y2="61091"/>
                        <a14:backgroundMark x1="46523" y1="36727" x2="46523" y2="36727"/>
                        <a14:backgroundMark x1="30960" y1="47273" x2="30960" y2="4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998" y="1141634"/>
            <a:ext cx="6178062" cy="266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840" y="3233256"/>
            <a:ext cx="936739" cy="36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пурин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047" y="4704608"/>
            <a:ext cx="1633620" cy="16088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5550" y="4908877"/>
            <a:ext cx="3760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Бесцветные игольчатые кристаллы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горьковатого вкуса, без запаха,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хорошо растворимы в хлороформе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в горячей воде, плохо в холодной.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907" y="252000"/>
            <a:ext cx="8057322" cy="584775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Содержание в природе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pic>
        <p:nvPicPr>
          <p:cNvPr id="6" name="Изображение 5" descr="800px-Coffee_berries_1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7" y="4122815"/>
            <a:ext cx="2206295" cy="1714511"/>
          </a:xfrm>
          <a:prstGeom prst="rect">
            <a:avLst/>
          </a:prstGeom>
        </p:spPr>
      </p:pic>
      <p:pic>
        <p:nvPicPr>
          <p:cNvPr id="7" name="Изображение 6" descr="Coffea-520x390-300x2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7" y="1193099"/>
            <a:ext cx="2226675" cy="1778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503" y="3105247"/>
            <a:ext cx="2097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Цветущая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ветка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созревающие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ягоды кофе</a:t>
            </a:r>
          </a:p>
          <a:p>
            <a:r>
              <a:rPr lang="ru-RU" dirty="0" smtClean="0"/>
              <a:t> 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839" y="1193099"/>
            <a:ext cx="1959279" cy="1744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346" y="1193099"/>
            <a:ext cx="2431382" cy="182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7672" y="301663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Листья чая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6403" y="3016635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Дерево какао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1105" y="5837326"/>
            <a:ext cx="65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346" y="4100191"/>
            <a:ext cx="2328120" cy="17371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430" y="4122815"/>
            <a:ext cx="2600325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1431" y="587554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Гуарана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52000"/>
            <a:ext cx="8229600" cy="1077218"/>
          </a:xfr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Физиологическое действие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418" y="1429239"/>
            <a:ext cx="3577455" cy="224790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 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 животных и человека кофеин стимулирует центральную нервную систему, усиливает сердечную деятельность, ускоряет пульс, вызывает сужение кровеносных сосудов, усиливает мочеотделение.</a:t>
            </a:r>
          </a:p>
          <a:p>
            <a:endParaRPr lang="ru-RU" dirty="0"/>
          </a:p>
        </p:txBody>
      </p:sp>
      <p:pic>
        <p:nvPicPr>
          <p:cNvPr id="8" name="Изображение 7" descr="Kof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83000"/>
            <a:ext cx="5080000" cy="3175000"/>
          </a:xfrm>
          <a:prstGeom prst="rect">
            <a:avLst/>
          </a:prstGeom>
        </p:spPr>
      </p:pic>
      <p:pic>
        <p:nvPicPr>
          <p:cNvPr id="9" name="Изображение 8" descr="001-1_thumb1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290" y="1255292"/>
            <a:ext cx="4292510" cy="33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9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52000"/>
            <a:ext cx="8229600" cy="584775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Применение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7919" y="4194114"/>
            <a:ext cx="2708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Человек употребляет натуральный кофеин в составе напитков либо в синтезированном виде в составе медицинских препаратов.</a:t>
            </a:r>
          </a:p>
        </p:txBody>
      </p:sp>
      <p:pic>
        <p:nvPicPr>
          <p:cNvPr id="6" name="Изображение 5" descr="70897532_1298108768_6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219" y="1386969"/>
            <a:ext cx="1782081" cy="188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Изображение 10" descr="kofei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778" y="3950044"/>
            <a:ext cx="1969477" cy="224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Изображение 11" descr="hot-choco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86969"/>
            <a:ext cx="2671502" cy="188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Изображение 12" descr="20031118002603_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40361"/>
            <a:ext cx="2171151" cy="223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69108" y="336722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100 -200 мг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010" y="336722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 – 70 мг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6268" y="3329255"/>
            <a:ext cx="100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 45 мг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113" y="622595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250 – 350 мг/л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817" y="1369069"/>
            <a:ext cx="1811300" cy="18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4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5245" y="252000"/>
            <a:ext cx="8229600" cy="1077218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/>
              </a:rPr>
              <a:t>Передозировка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5" name="Содержимое 4" descr="d0bfd0b5d180d0b5d0b4d0bed0b7d0b8d180d0bed0b2d0bad0b0-d0bad0bed184d0b5d0b8d0bdd0b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67" r="-4167"/>
          <a:stretch>
            <a:fillRect/>
          </a:stretch>
        </p:blipFill>
        <p:spPr>
          <a:xfrm>
            <a:off x="1840523" y="1116387"/>
            <a:ext cx="5459045" cy="5009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endParaRPr lang="ru-RU" dirty="0" smtClean="0">
              <a:effectLst/>
              <a:latin typeface="+mn-lt"/>
            </a:endParaRPr>
          </a:p>
          <a:p>
            <a:pPr marL="285750" indent="-285750">
              <a:buFont typeface="Arial"/>
              <a:buChar char="•"/>
            </a:pPr>
            <a:endParaRPr lang="ru-RU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endParaRPr lang="ru-R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6000" y="252000"/>
            <a:ext cx="8208000" cy="1077218"/>
          </a:xfr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Опыт: возгонка кофеина в присутствии оксида магния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KWfiBZ6Tdm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8" r="-468"/>
          <a:stretch/>
        </p:blipFill>
        <p:spPr>
          <a:xfrm>
            <a:off x="879101" y="1729799"/>
            <a:ext cx="3218331" cy="399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552" y="1629423"/>
            <a:ext cx="3035296" cy="41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210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Кофеин</vt:lpstr>
      <vt:lpstr>Цель : Исследовать вещество кофеин.    </vt:lpstr>
      <vt:lpstr>История открытия </vt:lpstr>
      <vt:lpstr>Химическое строение и физические свойства</vt:lpstr>
      <vt:lpstr>Содержание в природе</vt:lpstr>
      <vt:lpstr>Физиологическое действие </vt:lpstr>
      <vt:lpstr>Применение </vt:lpstr>
      <vt:lpstr>Передозировка </vt:lpstr>
      <vt:lpstr>Опыт: возгонка кофеина в присутствии оксида магния</vt:lpstr>
      <vt:lpstr>Опыт: возгонка кофеина в присутствии оксида магния</vt:lpstr>
      <vt:lpstr>Вывод: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Кофеин и его влияние на организм человека</dc:title>
  <dc:creator>Наталья</dc:creator>
  <cp:lastModifiedBy>Учитель</cp:lastModifiedBy>
  <cp:revision>53</cp:revision>
  <dcterms:created xsi:type="dcterms:W3CDTF">2014-02-09T15:19:49Z</dcterms:created>
  <dcterms:modified xsi:type="dcterms:W3CDTF">2014-02-18T07:39:00Z</dcterms:modified>
</cp:coreProperties>
</file>