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59" r:id="rId6"/>
    <p:sldId id="268" r:id="rId7"/>
    <p:sldId id="269" r:id="rId8"/>
    <p:sldId id="266" r:id="rId9"/>
    <p:sldId id="267" r:id="rId10"/>
    <p:sldId id="270" r:id="rId11"/>
    <p:sldId id="271" r:id="rId12"/>
    <p:sldId id="272" r:id="rId13"/>
    <p:sldId id="261" r:id="rId14"/>
    <p:sldId id="262" r:id="rId15"/>
    <p:sldId id="263" r:id="rId16"/>
    <p:sldId id="264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9AB67"/>
    <a:srgbClr val="434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12B0D-239B-428D-95C2-0C9F2E2A5D7F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B85AD-65AF-4B45-A77F-DC2803B71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1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85AD-65AF-4B45-A77F-DC2803B7197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8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2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40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3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747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3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4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0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2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9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1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2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9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8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2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1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759B3-FF11-4231-BB42-C554B9BBCEA2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B459E9-414B-4912-A076-0B54E284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3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165" y="278984"/>
            <a:ext cx="8235518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«</a:t>
            </a:r>
            <a:r>
              <a:rPr lang="ru-RU" b="1" i="1" dirty="0">
                <a:solidFill>
                  <a:srgbClr val="00B050"/>
                </a:solidFill>
              </a:rPr>
              <a:t>Витаминная радуга»</a:t>
            </a:r>
            <a:br>
              <a:rPr lang="ru-RU" dirty="0">
                <a:solidFill>
                  <a:srgbClr val="00B050"/>
                </a:solidFill>
              </a:rPr>
            </a:b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Подготовила:</a:t>
            </a:r>
          </a:p>
          <a:p>
            <a:r>
              <a:rPr lang="ru-RU" dirty="0">
                <a:solidFill>
                  <a:schemeClr val="accent2"/>
                </a:solidFill>
              </a:rPr>
              <a:t>Воспитатель 1 квалификационной категории</a:t>
            </a:r>
          </a:p>
          <a:p>
            <a:r>
              <a:rPr lang="ru-RU" dirty="0">
                <a:solidFill>
                  <a:schemeClr val="accent2"/>
                </a:solidFill>
              </a:rPr>
              <a:t>Салькова О.А.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2E8979-0035-4911-AEB6-51AEBB70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47" y="1123535"/>
            <a:ext cx="6862439" cy="256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078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66765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Молочные продукты Делают наши кости и зубы крепкими и здоровым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r="5750"/>
          <a:stretch/>
        </p:blipFill>
        <p:spPr bwMode="auto">
          <a:xfrm>
            <a:off x="156755" y="2377440"/>
            <a:ext cx="6209211" cy="441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66765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Делают нас сильными Помогает работе мозга и сердц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"/>
          <a:stretch/>
        </p:blipFill>
        <p:spPr bwMode="auto">
          <a:xfrm>
            <a:off x="0" y="2455817"/>
            <a:ext cx="6357257" cy="44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0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66765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Вредные продукты 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"/>
          <a:stretch/>
        </p:blipFill>
        <p:spPr bwMode="auto">
          <a:xfrm>
            <a:off x="0" y="2403566"/>
            <a:ext cx="6905897" cy="44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8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1" y="-62144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0" y="0"/>
            <a:ext cx="537099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>
                <a:solidFill>
                  <a:srgbClr val="FF0000"/>
                </a:solidFill>
                <a:latin typeface="Montserrat"/>
              </a:rPr>
              <a:t>Красный: Сосуды и сердце</a:t>
            </a:r>
          </a:p>
          <a:p>
            <a:pPr fontAlgn="t"/>
            <a:r>
              <a:rPr lang="ru-RU" dirty="0">
                <a:solidFill>
                  <a:srgbClr val="000000"/>
                </a:solidFill>
                <a:latin typeface="Montserrat"/>
              </a:rPr>
              <a:t>Не так давно медики обратили внимание, что фрукты и ягоды красного цвета не только радуют вкус и обоняние, но и содержат много полезного. В обыкновенной вишне есть вещество, родственное аспирину, поэтому она облегчает простуду, снимает боль в суставах и укрепляет иммунитет. Антоцианы клубники и малины защищают мозг от негативного влияния возраста и укрепляют память. Не менее полезна алая клюква – сок из этой ягоды защищает от цистита, а также от бактерий, вызывающих язву и гастрит. А ещё уменьшает образование зубного налёта.</a:t>
            </a:r>
          </a:p>
          <a:p>
            <a:pPr fontAlgn="t"/>
            <a:r>
              <a:rPr lang="ru-RU" dirty="0">
                <a:solidFill>
                  <a:srgbClr val="000000"/>
                </a:solidFill>
                <a:latin typeface="Montserrat"/>
              </a:rPr>
              <a:t>Краснокожие помидоры содержат 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ликопен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 – натуральный фактор защиты организма от опухолей. Пурпурный цвет спелого арбуза также сулит организму одни радости. Во‑первых, в нём много витаминов С и А, а также калия, который защищает сердце. Аминокислота 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цитруллин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 обеспечивает мочегонное действие, так что неделя на арбузах основательно очищает организм от токсинов. И наконец, в этих огромных ягодах тоже много 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ликопена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, защищающего клетки от рака.</a:t>
            </a:r>
            <a:endParaRPr lang="ru-RU" b="0" i="0" dirty="0">
              <a:solidFill>
                <a:srgbClr val="000000"/>
              </a:solidFill>
              <a:effectLst/>
              <a:latin typeface="Montserra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180431-5E74-4F21-82AD-05ACC87D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" y="2237173"/>
            <a:ext cx="5940593" cy="45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7" y="-242943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66345" y="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000000"/>
              </a:solidFill>
              <a:latin typeface="Montserrat"/>
            </a:endParaRP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/>
              </a:rPr>
              <a:t>Оранжевый и желтый: зрение иммунитет</a:t>
            </a:r>
          </a:p>
          <a:p>
            <a:r>
              <a:rPr lang="ru-RU" dirty="0">
                <a:solidFill>
                  <a:srgbClr val="000000"/>
                </a:solidFill>
                <a:latin typeface="Montserrat"/>
              </a:rPr>
              <a:t>Яркий желток свежего яйца. Сочная морковь. Спелая тыква. Прозрачные бусинки красной икры. Это не только красиво, но и чрезвычайно полезно. Жизнерадостные яркие цвета этим продуктам придают полезнейшие для нашего здоровья вещества – каротины. А без одного из них, бета-каротина, который в организме превращается в витамин А, жизнь вообще невозможна. Он важен для зрения, образования клеток кожи, слизистых оболочек, стенок кровеносных сосудов и роговицы. Недостаточное поступление бета-каротина приводит к потере остроты зрения, снижению иммунитета и ухудшению состояния кожи.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EE69D0-4F90-4D28-91B9-288C3E06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59" y="4213261"/>
            <a:ext cx="3347686" cy="2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3FC5F72-017C-41EE-AA07-D1C60DA41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6673"/>
          <a:stretch/>
        </p:blipFill>
        <p:spPr bwMode="auto">
          <a:xfrm rot="5400000">
            <a:off x="-225835" y="2271735"/>
            <a:ext cx="4594030" cy="388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F24ED28-0563-41C8-B9ED-E0AAA23D5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07" y="3826276"/>
            <a:ext cx="4509856" cy="27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7" y="-147156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03657" y="778095"/>
            <a:ext cx="5950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ontserrat"/>
              </a:rPr>
              <a:t>Зеленый: иммунитет</a:t>
            </a:r>
          </a:p>
          <a:p>
            <a:r>
              <a:rPr lang="ru-RU" dirty="0">
                <a:solidFill>
                  <a:srgbClr val="000000"/>
                </a:solidFill>
                <a:latin typeface="Montserrat"/>
              </a:rPr>
              <a:t>Зелёные яблоки, например, содержат больше витамина С, а также железа, чем жёлтые и красные. Таким же богатством обладают и зелёный салат, сельдерей, брокколи и шпинат.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1F2698A-3C96-47DE-9C68-3E3DA4C14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9" t="6374" r="1309" b="13226"/>
          <a:stretch/>
        </p:blipFill>
        <p:spPr bwMode="auto">
          <a:xfrm>
            <a:off x="245615" y="3053918"/>
            <a:ext cx="8161538" cy="366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66765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64567" y="41403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ontserrat"/>
              </a:rPr>
              <a:t> Синий 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феолетовый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: Настроение 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кожаа</a:t>
            </a:r>
            <a:endParaRPr lang="ru-RU" dirty="0">
              <a:solidFill>
                <a:srgbClr val="000000"/>
              </a:solidFill>
              <a:latin typeface="Montserrat"/>
            </a:endParaRPr>
          </a:p>
          <a:p>
            <a:r>
              <a:rPr lang="ru-RU" dirty="0">
                <a:solidFill>
                  <a:srgbClr val="000000"/>
                </a:solidFill>
                <a:latin typeface="Montserrat"/>
              </a:rPr>
              <a:t>Очень полезные для организма вещества (полифенолы и биофлавоноиды) содержатся в плодах этих цветов. Именно они укрепляют сосуды, повышают устойчивость организма к неблагоприятным воздействиям экологии, защищают от опухолей. Кроме того, снижают эмоциональную возбудимость, улучшают сон, настроение и тонус мышц. Нередко эти вещества сочетаются с 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кверцетином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, который улучшает состояние кожи при экземе и дерматитах и обладает противораковыми свойствами. Так что стоит обратить внимание на овощи и фрукты глубокого синего и фиолетового цветов: баклажаны, чёрный виноград, инжир, краснокочанную (хотя на деле фиолетовую) капусту, чернику.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073D7EF-B600-49C0-B65C-A1035BE30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93" y="4568173"/>
            <a:ext cx="5900690" cy="228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2C10875-51B3-4E4C-8240-D04AE5242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0908"/>
            <a:ext cx="5860235" cy="449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6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66765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Соблюдай режим питания Хороший и питательный завтрак – хорошее начало для хорошего и успешного д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50492"/>
            <a:ext cx="6514011" cy="450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5" y="66765"/>
            <a:ext cx="10881360" cy="30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. перед едой тщательно мойте перед едой руки с мылом; во время еды не разговаривайте за столом (но если есть необходимость что-то сказать, то сначала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/>
          <a:stretch/>
        </p:blipFill>
        <p:spPr bwMode="auto">
          <a:xfrm>
            <a:off x="0" y="2107474"/>
            <a:ext cx="6683828" cy="4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5" y="66765"/>
            <a:ext cx="10881360" cy="30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7686"/>
            <a:ext cx="6418217" cy="48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sschooljordan.ru/wp-content/uploads/e/6/0/e604610b93735745de4d5c50d54e6d7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"/>
            <a:ext cx="11808822" cy="679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4663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5" y="0"/>
            <a:ext cx="10881360" cy="30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Спасибо за внима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017"/>
            <a:ext cx="6061166" cy="47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78506" y="4378682"/>
            <a:ext cx="2260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49AB67"/>
                </a:solidFill>
                <a:latin typeface="Times New Roman" panose="02020603050405020304" pitchFamily="18" charset="0"/>
              </a:rPr>
              <a:t>Спасибо за внимание</a:t>
            </a:r>
            <a:endParaRPr lang="ru-RU" dirty="0">
              <a:solidFill>
                <a:srgbClr val="49AB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-34834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6480" y="216109"/>
            <a:ext cx="568669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680" marR="434340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Вид проекта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краткосрочный, групповой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680" marR="434340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Время реализации проекта: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09 ноября  2023 года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680" marR="434340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Проблема: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17880" marR="434340"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несформированность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знаний о содержании витаминов в продуктах,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17880" marR="43434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несформированность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понятий «Витамины»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680" marR="434340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Создать условия для развития и формирования знаний о необходимости и полезности витаминов.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680" marR="434340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Задачи: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680" marR="43434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Познакомить детей с разнообразием фруктов, ягод, овощей и их значением для организма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680" marR="43434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Формировать понятие «витамины»,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680" marR="43434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Закреплять знания о необходимости наличия витаминов в организме человека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680" marR="43434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Расширять и систематизировать знания детей о полезности продуктов в которых содержатся витамины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0680" marR="43434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Воспитывать у детей культуру питания, чувство меры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gp60.ru/media/cache/58/d0/58d0dd3a8a4284d15a2cca3ad76cc0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5" y="318051"/>
            <a:ext cx="9890974" cy="62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8610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ovyatka.ru/800/600/http/images.myshared.ru/5/496653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" y="174171"/>
            <a:ext cx="8646432" cy="57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0313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66765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s.znanio.ru/d5af0e/b6/fc/4d911a061ce552d1604793f0ead3b32d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3"/>
          <a:stretch/>
        </p:blipFill>
        <p:spPr bwMode="auto">
          <a:xfrm>
            <a:off x="97970" y="2198724"/>
            <a:ext cx="5893526" cy="46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66765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s.znanio.ru/d5af0e/53/36/12d9e09e8dded2b818606d51a714fc517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" r="1815" b="18003"/>
          <a:stretch/>
        </p:blipFill>
        <p:spPr bwMode="auto">
          <a:xfrm>
            <a:off x="217713" y="2499359"/>
            <a:ext cx="7506789" cy="41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66765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Чтобы хорошо себя чувствовать, нужно правильно питатьс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7"/>
          <a:stretch/>
        </p:blipFill>
        <p:spPr bwMode="auto">
          <a:xfrm>
            <a:off x="0" y="2316480"/>
            <a:ext cx="6749143" cy="45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4.userapi.com/impg/SPNIADw1XHaMavCSZjBNfbKJltFylu1Mu9lwFQ/i6lZ7XVMLCM.jpg?size=807x489&amp;quality=95&amp;sign=01bdd4e3697b522be56f3e7a981b8156&amp;c_uniq_tag=sITHTnPIXRhM35JDNao1xbBfBgR0_cLDcsHMMHEwqZ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66765"/>
            <a:ext cx="11329851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амые полезные продукты Содержат много витамин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" y="2290727"/>
            <a:ext cx="6079762" cy="45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532</Words>
  <Application>Microsoft Office PowerPoint</Application>
  <PresentationFormat>Широкоэкранный</PresentationFormat>
  <Paragraphs>28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Montserrat</vt:lpstr>
      <vt:lpstr>Times New Roman</vt:lpstr>
      <vt:lpstr>Trebuchet MS</vt:lpstr>
      <vt:lpstr>Wingdings 3</vt:lpstr>
      <vt:lpstr>Грань</vt:lpstr>
      <vt:lpstr>«Витаминная радуга»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Педагог</cp:lastModifiedBy>
  <cp:revision>15</cp:revision>
  <dcterms:created xsi:type="dcterms:W3CDTF">2023-10-22T17:45:00Z</dcterms:created>
  <dcterms:modified xsi:type="dcterms:W3CDTF">2024-05-24T12:18:14Z</dcterms:modified>
</cp:coreProperties>
</file>