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7" r:id="rId7"/>
    <p:sldId id="269" r:id="rId8"/>
    <p:sldId id="272" r:id="rId9"/>
    <p:sldId id="273" r:id="rId10"/>
    <p:sldId id="274" r:id="rId11"/>
    <p:sldId id="276" r:id="rId12"/>
    <p:sldId id="278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6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3" cy="1531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327" y="541146"/>
            <a:ext cx="4849495" cy="132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7260" y="2561336"/>
            <a:ext cx="7185025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orlyatarussia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rlyatarussia.ru/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hyperlink" Target="mailto:orlyatarf@rdcentr.ru" TargetMode="External"/><Relationship Id="rId4" Type="http://schemas.openxmlformats.org/officeDocument/2006/relationships/image" Target="../media/image74.png"/><Relationship Id="rId9" Type="http://schemas.openxmlformats.org/officeDocument/2006/relationships/hyperlink" Target="mailto:or@orlyonok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6938" y="3405377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1160" y="1523"/>
            <a:ext cx="10530840" cy="6856730"/>
            <a:chOff x="1661160" y="1523"/>
            <a:chExt cx="10530840" cy="685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1629156"/>
              <a:ext cx="6882384" cy="3557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523"/>
              <a:ext cx="2590800" cy="251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507" y="2464307"/>
              <a:ext cx="818388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7919" y="76200"/>
              <a:ext cx="2113787" cy="1787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0" y="3784091"/>
              <a:ext cx="1844040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707" y="5082539"/>
              <a:ext cx="1310640" cy="17754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31947" y="5684316"/>
            <a:ext cx="44742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МЕЧТАЕМ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2185" y="623062"/>
            <a:ext cx="625157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4069" marR="5080" indent="-802005">
              <a:lnSpc>
                <a:spcPct val="101899"/>
              </a:lnSpc>
              <a:spcBef>
                <a:spcPts val="85"/>
              </a:spcBef>
            </a:pPr>
            <a:r>
              <a:rPr sz="2100" b="1" spc="10" dirty="0">
                <a:latin typeface="Calibri"/>
                <a:cs typeface="Calibri"/>
              </a:rPr>
              <a:t>ПРОГРАММА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РАЗВИТИЯ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СОЦИАЛЬНОЙ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АКТИВНОСТИ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ОБУЧАЮЩИХСЯ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НАЧАЛЬНЫХ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КЛАССОВ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8284463" cy="20848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78935" y="5907023"/>
            <a:ext cx="648970" cy="631190"/>
            <a:chOff x="3678935" y="5907023"/>
            <a:chExt cx="648970" cy="631190"/>
          </a:xfrm>
        </p:grpSpPr>
        <p:sp>
          <p:nvSpPr>
            <p:cNvPr id="4" name="object 4"/>
            <p:cNvSpPr/>
            <p:nvPr/>
          </p:nvSpPr>
          <p:spPr>
            <a:xfrm>
              <a:off x="3678935" y="5907023"/>
              <a:ext cx="648970" cy="631190"/>
            </a:xfrm>
            <a:custGeom>
              <a:avLst/>
              <a:gdLst/>
              <a:ahLst/>
              <a:cxnLst/>
              <a:rect l="l" t="t" r="r" b="b"/>
              <a:pathLst>
                <a:path w="648970" h="631190">
                  <a:moveTo>
                    <a:pt x="324485" y="0"/>
                  </a:moveTo>
                  <a:lnTo>
                    <a:pt x="276478" y="3416"/>
                  </a:lnTo>
                  <a:lnTo>
                    <a:pt x="230759" y="13347"/>
                  </a:lnTo>
                  <a:lnTo>
                    <a:pt x="187578" y="29311"/>
                  </a:lnTo>
                  <a:lnTo>
                    <a:pt x="147700" y="50800"/>
                  </a:lnTo>
                  <a:lnTo>
                    <a:pt x="111505" y="77342"/>
                  </a:lnTo>
                  <a:lnTo>
                    <a:pt x="79501" y="108457"/>
                  </a:lnTo>
                  <a:lnTo>
                    <a:pt x="52197" y="143636"/>
                  </a:lnTo>
                  <a:lnTo>
                    <a:pt x="30099" y="182397"/>
                  </a:lnTo>
                  <a:lnTo>
                    <a:pt x="13715" y="224269"/>
                  </a:lnTo>
                  <a:lnTo>
                    <a:pt x="3555" y="268744"/>
                  </a:lnTo>
                  <a:lnTo>
                    <a:pt x="0" y="315341"/>
                  </a:lnTo>
                  <a:lnTo>
                    <a:pt x="3555" y="361937"/>
                  </a:lnTo>
                  <a:lnTo>
                    <a:pt x="13715" y="406412"/>
                  </a:lnTo>
                  <a:lnTo>
                    <a:pt x="30099" y="448284"/>
                  </a:lnTo>
                  <a:lnTo>
                    <a:pt x="52197" y="487044"/>
                  </a:lnTo>
                  <a:lnTo>
                    <a:pt x="79501" y="522223"/>
                  </a:lnTo>
                  <a:lnTo>
                    <a:pt x="111505" y="553338"/>
                  </a:lnTo>
                  <a:lnTo>
                    <a:pt x="147700" y="579882"/>
                  </a:lnTo>
                  <a:lnTo>
                    <a:pt x="187578" y="601370"/>
                  </a:lnTo>
                  <a:lnTo>
                    <a:pt x="230759" y="617334"/>
                  </a:lnTo>
                  <a:lnTo>
                    <a:pt x="276478" y="627265"/>
                  </a:lnTo>
                  <a:lnTo>
                    <a:pt x="324485" y="630682"/>
                  </a:lnTo>
                  <a:lnTo>
                    <a:pt x="372363" y="627265"/>
                  </a:lnTo>
                  <a:lnTo>
                    <a:pt x="418084" y="617334"/>
                  </a:lnTo>
                  <a:lnTo>
                    <a:pt x="461263" y="601370"/>
                  </a:lnTo>
                  <a:lnTo>
                    <a:pt x="501141" y="579882"/>
                  </a:lnTo>
                  <a:lnTo>
                    <a:pt x="537337" y="553338"/>
                  </a:lnTo>
                  <a:lnTo>
                    <a:pt x="569340" y="522223"/>
                  </a:lnTo>
                  <a:lnTo>
                    <a:pt x="596646" y="487044"/>
                  </a:lnTo>
                  <a:lnTo>
                    <a:pt x="618743" y="448284"/>
                  </a:lnTo>
                  <a:lnTo>
                    <a:pt x="635126" y="406412"/>
                  </a:lnTo>
                  <a:lnTo>
                    <a:pt x="645287" y="361937"/>
                  </a:lnTo>
                  <a:lnTo>
                    <a:pt x="648842" y="315341"/>
                  </a:lnTo>
                  <a:lnTo>
                    <a:pt x="645287" y="268744"/>
                  </a:lnTo>
                  <a:lnTo>
                    <a:pt x="635126" y="224269"/>
                  </a:lnTo>
                  <a:lnTo>
                    <a:pt x="618743" y="182397"/>
                  </a:lnTo>
                  <a:lnTo>
                    <a:pt x="596646" y="143636"/>
                  </a:lnTo>
                  <a:lnTo>
                    <a:pt x="569340" y="108457"/>
                  </a:lnTo>
                  <a:lnTo>
                    <a:pt x="537337" y="77342"/>
                  </a:lnTo>
                  <a:lnTo>
                    <a:pt x="501141" y="50800"/>
                  </a:lnTo>
                  <a:lnTo>
                    <a:pt x="461263" y="29311"/>
                  </a:lnTo>
                  <a:lnTo>
                    <a:pt x="418084" y="13347"/>
                  </a:lnTo>
                  <a:lnTo>
                    <a:pt x="372363" y="34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7703" y="5958839"/>
              <a:ext cx="551815" cy="521334"/>
            </a:xfrm>
            <a:custGeom>
              <a:avLst/>
              <a:gdLst/>
              <a:ahLst/>
              <a:cxnLst/>
              <a:rect l="l" t="t" r="r" b="b"/>
              <a:pathLst>
                <a:path w="551814" h="521335">
                  <a:moveTo>
                    <a:pt x="275844" y="0"/>
                  </a:moveTo>
                  <a:lnTo>
                    <a:pt x="226187" y="4191"/>
                  </a:lnTo>
                  <a:lnTo>
                    <a:pt x="179578" y="16294"/>
                  </a:lnTo>
                  <a:lnTo>
                    <a:pt x="136525" y="35572"/>
                  </a:lnTo>
                  <a:lnTo>
                    <a:pt x="98044" y="61277"/>
                  </a:lnTo>
                  <a:lnTo>
                    <a:pt x="64897" y="92671"/>
                  </a:lnTo>
                  <a:lnTo>
                    <a:pt x="37592" y="129044"/>
                  </a:lnTo>
                  <a:lnTo>
                    <a:pt x="17272" y="169633"/>
                  </a:lnTo>
                  <a:lnTo>
                    <a:pt x="4445" y="213702"/>
                  </a:lnTo>
                  <a:lnTo>
                    <a:pt x="0" y="260540"/>
                  </a:lnTo>
                  <a:lnTo>
                    <a:pt x="4445" y="307378"/>
                  </a:lnTo>
                  <a:lnTo>
                    <a:pt x="17272" y="351447"/>
                  </a:lnTo>
                  <a:lnTo>
                    <a:pt x="37592" y="392036"/>
                  </a:lnTo>
                  <a:lnTo>
                    <a:pt x="64897" y="428409"/>
                  </a:lnTo>
                  <a:lnTo>
                    <a:pt x="98044" y="459803"/>
                  </a:lnTo>
                  <a:lnTo>
                    <a:pt x="136525" y="485508"/>
                  </a:lnTo>
                  <a:lnTo>
                    <a:pt x="179578" y="504786"/>
                  </a:lnTo>
                  <a:lnTo>
                    <a:pt x="226187" y="516877"/>
                  </a:lnTo>
                  <a:lnTo>
                    <a:pt x="275844" y="521081"/>
                  </a:lnTo>
                  <a:lnTo>
                    <a:pt x="325374" y="516877"/>
                  </a:lnTo>
                  <a:lnTo>
                    <a:pt x="371983" y="504786"/>
                  </a:lnTo>
                  <a:lnTo>
                    <a:pt x="415036" y="485508"/>
                  </a:lnTo>
                  <a:lnTo>
                    <a:pt x="453517" y="459803"/>
                  </a:lnTo>
                  <a:lnTo>
                    <a:pt x="486663" y="428409"/>
                  </a:lnTo>
                  <a:lnTo>
                    <a:pt x="513969" y="392036"/>
                  </a:lnTo>
                  <a:lnTo>
                    <a:pt x="534288" y="351447"/>
                  </a:lnTo>
                  <a:lnTo>
                    <a:pt x="547116" y="307378"/>
                  </a:lnTo>
                  <a:lnTo>
                    <a:pt x="551561" y="260540"/>
                  </a:lnTo>
                  <a:lnTo>
                    <a:pt x="547116" y="213702"/>
                  </a:lnTo>
                  <a:lnTo>
                    <a:pt x="534288" y="169633"/>
                  </a:lnTo>
                  <a:lnTo>
                    <a:pt x="513969" y="129044"/>
                  </a:lnTo>
                  <a:lnTo>
                    <a:pt x="486663" y="92671"/>
                  </a:lnTo>
                  <a:lnTo>
                    <a:pt x="453517" y="61277"/>
                  </a:lnTo>
                  <a:lnTo>
                    <a:pt x="415036" y="35572"/>
                  </a:lnTo>
                  <a:lnTo>
                    <a:pt x="371983" y="16294"/>
                  </a:lnTo>
                  <a:lnTo>
                    <a:pt x="325374" y="4191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" y="176784"/>
            <a:ext cx="1743455" cy="80162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5636" y="970025"/>
            <a:ext cx="4119879" cy="68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150" b="1" spc="-10" dirty="0">
                <a:latin typeface="Calibri"/>
                <a:cs typeface="Calibri"/>
              </a:rPr>
              <a:t>РОЛ</a:t>
            </a:r>
            <a:r>
              <a:rPr sz="2150" b="1" spc="-5" dirty="0">
                <a:latin typeface="Calibri"/>
                <a:cs typeface="Calibri"/>
              </a:rPr>
              <a:t>Ь</a:t>
            </a:r>
            <a:r>
              <a:rPr sz="2150" b="1" spc="-6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РО</a:t>
            </a:r>
            <a:r>
              <a:rPr sz="2150" b="1" spc="-15" dirty="0">
                <a:latin typeface="Calibri"/>
                <a:cs typeface="Calibri"/>
              </a:rPr>
              <a:t>Д</a:t>
            </a:r>
            <a:r>
              <a:rPr sz="2150" b="1" spc="-5" dirty="0">
                <a:latin typeface="Calibri"/>
                <a:cs typeface="Calibri"/>
              </a:rPr>
              <a:t>И</a:t>
            </a:r>
            <a:r>
              <a:rPr sz="2150" b="1" dirty="0">
                <a:latin typeface="Calibri"/>
                <a:cs typeface="Calibri"/>
              </a:rPr>
              <a:t>Т</a:t>
            </a:r>
            <a:r>
              <a:rPr sz="2150" b="1" spc="-5" dirty="0">
                <a:latin typeface="Calibri"/>
                <a:cs typeface="Calibri"/>
              </a:rPr>
              <a:t>ЕЛЕЙ</a:t>
            </a:r>
            <a:endParaRPr sz="2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150" b="1" dirty="0">
                <a:latin typeface="Calibri"/>
                <a:cs typeface="Calibri"/>
              </a:rPr>
              <a:t>В</a:t>
            </a:r>
            <a:r>
              <a:rPr sz="2150" b="1" spc="-55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ПРОГРАММЕ</a:t>
            </a:r>
            <a:r>
              <a:rPr sz="2150" b="1" spc="-55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«ОРЛЯТА</a:t>
            </a:r>
            <a:r>
              <a:rPr sz="2150" b="1" spc="-60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РОССИИ»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0273" y="1571370"/>
            <a:ext cx="525145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20" dirty="0">
                <a:solidFill>
                  <a:srgbClr val="917DB7"/>
                </a:solidFill>
                <a:latin typeface="Calibri"/>
                <a:cs typeface="Calibri"/>
              </a:rPr>
              <a:t>Родители</a:t>
            </a:r>
            <a:r>
              <a:rPr sz="2150" b="1" spc="-3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–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активные</a:t>
            </a:r>
            <a:r>
              <a:rPr sz="2150" b="1" spc="-30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участники</a:t>
            </a:r>
            <a:r>
              <a:rPr sz="2150" b="1" spc="-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Программы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91" y="2914239"/>
            <a:ext cx="810768" cy="4477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35683" y="2371470"/>
            <a:ext cx="3563620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5" dirty="0">
                <a:latin typeface="Calibri"/>
                <a:cs typeface="Calibri"/>
              </a:rPr>
              <a:t>Основные</a:t>
            </a:r>
            <a:r>
              <a:rPr sz="2150" b="1" spc="-8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задачи</a:t>
            </a:r>
            <a:r>
              <a:rPr sz="2150" b="1" spc="-15" dirty="0">
                <a:latin typeface="Calibri"/>
                <a:cs typeface="Calibri"/>
              </a:rPr>
              <a:t> родителя: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316865" marR="5080" indent="-304800">
              <a:lnSpc>
                <a:spcPct val="100000"/>
              </a:lnSpc>
              <a:tabLst>
                <a:tab pos="316865" algn="l"/>
                <a:tab pos="1508760" algn="l"/>
                <a:tab pos="1757680" algn="l"/>
                <a:tab pos="2736215" algn="l"/>
              </a:tabLst>
            </a:pP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мес</a:t>
            </a:r>
            <a:r>
              <a:rPr sz="1600" spc="-5" dirty="0">
                <a:latin typeface="Calibri"/>
                <a:cs typeface="Calibri"/>
              </a:rPr>
              <a:t>тн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ч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ня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ие  участии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Программе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7479" y="2952114"/>
            <a:ext cx="1172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4880" algn="l"/>
              </a:tabLst>
            </a:pP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ния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об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5683" y="3683889"/>
            <a:ext cx="4887595" cy="220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16865" algn="l"/>
                <a:tab pos="317500" algn="l"/>
              </a:tabLst>
            </a:pPr>
            <a:r>
              <a:rPr sz="1600" spc="-15" dirty="0">
                <a:latin typeface="Calibri"/>
                <a:cs typeface="Calibri"/>
              </a:rPr>
              <a:t>Поддержка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настрой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своего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ребёнка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активное</a:t>
            </a:r>
            <a:endParaRPr sz="16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участие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совместно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 классом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Программе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316865" marR="5080" indent="-304800" algn="just">
              <a:lnSpc>
                <a:spcPct val="100000"/>
              </a:lnSpc>
              <a:buAutoNum type="arabicPeriod" startAt="3"/>
              <a:tabLst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Участие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5" dirty="0">
                <a:latin typeface="Calibri"/>
                <a:cs typeface="Calibri"/>
              </a:rPr>
              <a:t>определённых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делах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треков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Программы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(выходы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природу,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соревнования,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родительские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собрания,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5" dirty="0">
                <a:latin typeface="Calibri"/>
                <a:cs typeface="Calibri"/>
              </a:rPr>
              <a:t>скурсии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ое)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 startAt="3"/>
            </a:pPr>
            <a:endParaRPr sz="1500">
              <a:latin typeface="Calibri"/>
              <a:cs typeface="Calibri"/>
            </a:endParaRPr>
          </a:p>
          <a:p>
            <a:pPr marL="316865" marR="6350" indent="-304800" algn="just">
              <a:lnSpc>
                <a:spcPct val="100000"/>
              </a:lnSpc>
              <a:buAutoNum type="arabicPeriod" startAt="3"/>
              <a:tabLst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Взаимодействие </a:t>
            </a:r>
            <a:r>
              <a:rPr sz="1600" spc="-5" dirty="0">
                <a:latin typeface="Calibri"/>
                <a:cs typeface="Calibri"/>
              </a:rPr>
              <a:t>с </a:t>
            </a:r>
            <a:r>
              <a:rPr sz="1600" spc="-15" dirty="0">
                <a:latin typeface="Calibri"/>
                <a:cs typeface="Calibri"/>
              </a:rPr>
              <a:t>учителем </a:t>
            </a:r>
            <a:r>
              <a:rPr sz="1600" spc="-5" dirty="0">
                <a:latin typeface="Calibri"/>
                <a:cs typeface="Calibri"/>
              </a:rPr>
              <a:t>в вопросах воспитания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своего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ребёнка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460735" y="286511"/>
            <a:ext cx="1173480" cy="1146175"/>
            <a:chOff x="10460735" y="286511"/>
            <a:chExt cx="1173480" cy="11461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6183" y="286511"/>
              <a:ext cx="1018031" cy="10180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60735" y="923543"/>
              <a:ext cx="521334" cy="509270"/>
            </a:xfrm>
            <a:custGeom>
              <a:avLst/>
              <a:gdLst/>
              <a:ahLst/>
              <a:cxnLst/>
              <a:rect l="l" t="t" r="r" b="b"/>
              <a:pathLst>
                <a:path w="521334" h="509269">
                  <a:moveTo>
                    <a:pt x="260477" y="0"/>
                  </a:moveTo>
                  <a:lnTo>
                    <a:pt x="213741" y="4063"/>
                  </a:lnTo>
                  <a:lnTo>
                    <a:pt x="169672" y="15875"/>
                  </a:lnTo>
                  <a:lnTo>
                    <a:pt x="129032" y="34670"/>
                  </a:lnTo>
                  <a:lnTo>
                    <a:pt x="92710" y="59816"/>
                  </a:lnTo>
                  <a:lnTo>
                    <a:pt x="61341" y="90423"/>
                  </a:lnTo>
                  <a:lnTo>
                    <a:pt x="35560" y="125983"/>
                  </a:lnTo>
                  <a:lnTo>
                    <a:pt x="16256" y="165607"/>
                  </a:lnTo>
                  <a:lnTo>
                    <a:pt x="4191" y="208660"/>
                  </a:lnTo>
                  <a:lnTo>
                    <a:pt x="0" y="254380"/>
                  </a:lnTo>
                  <a:lnTo>
                    <a:pt x="4191" y="300100"/>
                  </a:lnTo>
                  <a:lnTo>
                    <a:pt x="16256" y="343153"/>
                  </a:lnTo>
                  <a:lnTo>
                    <a:pt x="35560" y="382777"/>
                  </a:lnTo>
                  <a:lnTo>
                    <a:pt x="61341" y="418338"/>
                  </a:lnTo>
                  <a:lnTo>
                    <a:pt x="92710" y="448944"/>
                  </a:lnTo>
                  <a:lnTo>
                    <a:pt x="129032" y="474090"/>
                  </a:lnTo>
                  <a:lnTo>
                    <a:pt x="169672" y="492886"/>
                  </a:lnTo>
                  <a:lnTo>
                    <a:pt x="213741" y="504697"/>
                  </a:lnTo>
                  <a:lnTo>
                    <a:pt x="260477" y="508761"/>
                  </a:lnTo>
                  <a:lnTo>
                    <a:pt x="307340" y="504697"/>
                  </a:lnTo>
                  <a:lnTo>
                    <a:pt x="351409" y="492886"/>
                  </a:lnTo>
                  <a:lnTo>
                    <a:pt x="392049" y="474090"/>
                  </a:lnTo>
                  <a:lnTo>
                    <a:pt x="428371" y="448944"/>
                  </a:lnTo>
                  <a:lnTo>
                    <a:pt x="459740" y="418338"/>
                  </a:lnTo>
                  <a:lnTo>
                    <a:pt x="485521" y="382777"/>
                  </a:lnTo>
                  <a:lnTo>
                    <a:pt x="504825" y="343153"/>
                  </a:lnTo>
                  <a:lnTo>
                    <a:pt x="516890" y="300100"/>
                  </a:lnTo>
                  <a:lnTo>
                    <a:pt x="521081" y="254380"/>
                  </a:lnTo>
                  <a:lnTo>
                    <a:pt x="516890" y="208660"/>
                  </a:lnTo>
                  <a:lnTo>
                    <a:pt x="504825" y="165607"/>
                  </a:lnTo>
                  <a:lnTo>
                    <a:pt x="485521" y="125983"/>
                  </a:lnTo>
                  <a:lnTo>
                    <a:pt x="459740" y="90423"/>
                  </a:lnTo>
                  <a:lnTo>
                    <a:pt x="428371" y="59816"/>
                  </a:lnTo>
                  <a:lnTo>
                    <a:pt x="392049" y="34670"/>
                  </a:lnTo>
                  <a:lnTo>
                    <a:pt x="351409" y="15875"/>
                  </a:lnTo>
                  <a:lnTo>
                    <a:pt x="307340" y="4063"/>
                  </a:lnTo>
                  <a:lnTo>
                    <a:pt x="260477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126735" y="6044184"/>
            <a:ext cx="746760" cy="731520"/>
            <a:chOff x="5126735" y="6044184"/>
            <a:chExt cx="746760" cy="731520"/>
          </a:xfrm>
        </p:grpSpPr>
        <p:sp>
          <p:nvSpPr>
            <p:cNvPr id="17" name="object 17"/>
            <p:cNvSpPr/>
            <p:nvPr/>
          </p:nvSpPr>
          <p:spPr>
            <a:xfrm>
              <a:off x="5126735" y="6044184"/>
              <a:ext cx="746760" cy="731520"/>
            </a:xfrm>
            <a:custGeom>
              <a:avLst/>
              <a:gdLst/>
              <a:ahLst/>
              <a:cxnLst/>
              <a:rect l="l" t="t" r="r" b="b"/>
              <a:pathLst>
                <a:path w="746760" h="731520">
                  <a:moveTo>
                    <a:pt x="373379" y="0"/>
                  </a:moveTo>
                  <a:lnTo>
                    <a:pt x="326516" y="2844"/>
                  </a:lnTo>
                  <a:lnTo>
                    <a:pt x="281431" y="11163"/>
                  </a:lnTo>
                  <a:lnTo>
                    <a:pt x="238378" y="24612"/>
                  </a:lnTo>
                  <a:lnTo>
                    <a:pt x="197865" y="42849"/>
                  </a:lnTo>
                  <a:lnTo>
                    <a:pt x="160019" y="65531"/>
                  </a:lnTo>
                  <a:lnTo>
                    <a:pt x="125349" y="92303"/>
                  </a:lnTo>
                  <a:lnTo>
                    <a:pt x="94234" y="122847"/>
                  </a:lnTo>
                  <a:lnTo>
                    <a:pt x="66928" y="156794"/>
                  </a:lnTo>
                  <a:lnTo>
                    <a:pt x="43687" y="193814"/>
                  </a:lnTo>
                  <a:lnTo>
                    <a:pt x="25146" y="233565"/>
                  </a:lnTo>
                  <a:lnTo>
                    <a:pt x="11429" y="275704"/>
                  </a:lnTo>
                  <a:lnTo>
                    <a:pt x="2921" y="319874"/>
                  </a:lnTo>
                  <a:lnTo>
                    <a:pt x="0" y="365759"/>
                  </a:lnTo>
                  <a:lnTo>
                    <a:pt x="2921" y="411645"/>
                  </a:lnTo>
                  <a:lnTo>
                    <a:pt x="11429" y="455815"/>
                  </a:lnTo>
                  <a:lnTo>
                    <a:pt x="25146" y="497954"/>
                  </a:lnTo>
                  <a:lnTo>
                    <a:pt x="43687" y="537705"/>
                  </a:lnTo>
                  <a:lnTo>
                    <a:pt x="66928" y="574725"/>
                  </a:lnTo>
                  <a:lnTo>
                    <a:pt x="94234" y="608672"/>
                  </a:lnTo>
                  <a:lnTo>
                    <a:pt x="125349" y="639216"/>
                  </a:lnTo>
                  <a:lnTo>
                    <a:pt x="160019" y="665987"/>
                  </a:lnTo>
                  <a:lnTo>
                    <a:pt x="197865" y="688665"/>
                  </a:lnTo>
                  <a:lnTo>
                    <a:pt x="238378" y="706899"/>
                  </a:lnTo>
                  <a:lnTo>
                    <a:pt x="281431" y="720349"/>
                  </a:lnTo>
                  <a:lnTo>
                    <a:pt x="326516" y="728670"/>
                  </a:lnTo>
                  <a:lnTo>
                    <a:pt x="373379" y="731518"/>
                  </a:lnTo>
                  <a:lnTo>
                    <a:pt x="420242" y="728670"/>
                  </a:lnTo>
                  <a:lnTo>
                    <a:pt x="465327" y="720349"/>
                  </a:lnTo>
                  <a:lnTo>
                    <a:pt x="508380" y="706899"/>
                  </a:lnTo>
                  <a:lnTo>
                    <a:pt x="548893" y="688665"/>
                  </a:lnTo>
                  <a:lnTo>
                    <a:pt x="586739" y="665987"/>
                  </a:lnTo>
                  <a:lnTo>
                    <a:pt x="621411" y="639216"/>
                  </a:lnTo>
                  <a:lnTo>
                    <a:pt x="652526" y="608672"/>
                  </a:lnTo>
                  <a:lnTo>
                    <a:pt x="679830" y="574725"/>
                  </a:lnTo>
                  <a:lnTo>
                    <a:pt x="703072" y="537705"/>
                  </a:lnTo>
                  <a:lnTo>
                    <a:pt x="721613" y="497954"/>
                  </a:lnTo>
                  <a:lnTo>
                    <a:pt x="735329" y="455815"/>
                  </a:lnTo>
                  <a:lnTo>
                    <a:pt x="743838" y="411645"/>
                  </a:lnTo>
                  <a:lnTo>
                    <a:pt x="746760" y="365759"/>
                  </a:lnTo>
                  <a:lnTo>
                    <a:pt x="743838" y="319874"/>
                  </a:lnTo>
                  <a:lnTo>
                    <a:pt x="735329" y="275704"/>
                  </a:lnTo>
                  <a:lnTo>
                    <a:pt x="721613" y="233565"/>
                  </a:lnTo>
                  <a:lnTo>
                    <a:pt x="703072" y="193814"/>
                  </a:lnTo>
                  <a:lnTo>
                    <a:pt x="679830" y="156794"/>
                  </a:lnTo>
                  <a:lnTo>
                    <a:pt x="652526" y="122847"/>
                  </a:lnTo>
                  <a:lnTo>
                    <a:pt x="621411" y="92303"/>
                  </a:lnTo>
                  <a:lnTo>
                    <a:pt x="586739" y="65531"/>
                  </a:lnTo>
                  <a:lnTo>
                    <a:pt x="548893" y="42849"/>
                  </a:lnTo>
                  <a:lnTo>
                    <a:pt x="508380" y="24612"/>
                  </a:lnTo>
                  <a:lnTo>
                    <a:pt x="465327" y="11163"/>
                  </a:lnTo>
                  <a:lnTo>
                    <a:pt x="420242" y="2844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1599" y="6102096"/>
              <a:ext cx="636905" cy="606425"/>
            </a:xfrm>
            <a:custGeom>
              <a:avLst/>
              <a:gdLst/>
              <a:ahLst/>
              <a:cxnLst/>
              <a:rect l="l" t="t" r="r" b="b"/>
              <a:pathLst>
                <a:path w="636904" h="606425">
                  <a:moveTo>
                    <a:pt x="318262" y="0"/>
                  </a:moveTo>
                  <a:lnTo>
                    <a:pt x="271272" y="3289"/>
                  </a:lnTo>
                  <a:lnTo>
                    <a:pt x="226313" y="12826"/>
                  </a:lnTo>
                  <a:lnTo>
                    <a:pt x="184150" y="28168"/>
                  </a:lnTo>
                  <a:lnTo>
                    <a:pt x="145034" y="48818"/>
                  </a:lnTo>
                  <a:lnTo>
                    <a:pt x="109474" y="74320"/>
                  </a:lnTo>
                  <a:lnTo>
                    <a:pt x="78104" y="104216"/>
                  </a:lnTo>
                  <a:lnTo>
                    <a:pt x="51308" y="138023"/>
                  </a:lnTo>
                  <a:lnTo>
                    <a:pt x="29590" y="175272"/>
                  </a:lnTo>
                  <a:lnTo>
                    <a:pt x="13462" y="215506"/>
                  </a:lnTo>
                  <a:lnTo>
                    <a:pt x="3428" y="258241"/>
                  </a:lnTo>
                  <a:lnTo>
                    <a:pt x="0" y="303021"/>
                  </a:lnTo>
                  <a:lnTo>
                    <a:pt x="3428" y="347802"/>
                  </a:lnTo>
                  <a:lnTo>
                    <a:pt x="13462" y="390537"/>
                  </a:lnTo>
                  <a:lnTo>
                    <a:pt x="29590" y="430771"/>
                  </a:lnTo>
                  <a:lnTo>
                    <a:pt x="51308" y="468020"/>
                  </a:lnTo>
                  <a:lnTo>
                    <a:pt x="78104" y="501827"/>
                  </a:lnTo>
                  <a:lnTo>
                    <a:pt x="109474" y="531723"/>
                  </a:lnTo>
                  <a:lnTo>
                    <a:pt x="145034" y="557225"/>
                  </a:lnTo>
                  <a:lnTo>
                    <a:pt x="184150" y="577875"/>
                  </a:lnTo>
                  <a:lnTo>
                    <a:pt x="226313" y="593216"/>
                  </a:lnTo>
                  <a:lnTo>
                    <a:pt x="271272" y="602754"/>
                  </a:lnTo>
                  <a:lnTo>
                    <a:pt x="318262" y="606043"/>
                  </a:lnTo>
                  <a:lnTo>
                    <a:pt x="365251" y="602754"/>
                  </a:lnTo>
                  <a:lnTo>
                    <a:pt x="410210" y="593216"/>
                  </a:lnTo>
                  <a:lnTo>
                    <a:pt x="452374" y="577875"/>
                  </a:lnTo>
                  <a:lnTo>
                    <a:pt x="491489" y="557225"/>
                  </a:lnTo>
                  <a:lnTo>
                    <a:pt x="527050" y="531723"/>
                  </a:lnTo>
                  <a:lnTo>
                    <a:pt x="558419" y="501827"/>
                  </a:lnTo>
                  <a:lnTo>
                    <a:pt x="585215" y="468020"/>
                  </a:lnTo>
                  <a:lnTo>
                    <a:pt x="606933" y="430771"/>
                  </a:lnTo>
                  <a:lnTo>
                    <a:pt x="623062" y="390537"/>
                  </a:lnTo>
                  <a:lnTo>
                    <a:pt x="633095" y="347802"/>
                  </a:lnTo>
                  <a:lnTo>
                    <a:pt x="636524" y="303021"/>
                  </a:lnTo>
                  <a:lnTo>
                    <a:pt x="633095" y="258241"/>
                  </a:lnTo>
                  <a:lnTo>
                    <a:pt x="623062" y="215506"/>
                  </a:lnTo>
                  <a:lnTo>
                    <a:pt x="606933" y="175272"/>
                  </a:lnTo>
                  <a:lnTo>
                    <a:pt x="585215" y="138023"/>
                  </a:lnTo>
                  <a:lnTo>
                    <a:pt x="558419" y="104216"/>
                  </a:lnTo>
                  <a:lnTo>
                    <a:pt x="527050" y="74320"/>
                  </a:lnTo>
                  <a:lnTo>
                    <a:pt x="491489" y="48818"/>
                  </a:lnTo>
                  <a:lnTo>
                    <a:pt x="452374" y="28168"/>
                  </a:lnTo>
                  <a:lnTo>
                    <a:pt x="410210" y="12826"/>
                  </a:lnTo>
                  <a:lnTo>
                    <a:pt x="365251" y="3289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650991" y="1844039"/>
            <a:ext cx="445134" cy="435609"/>
            <a:chOff x="5650991" y="1844039"/>
            <a:chExt cx="445134" cy="435609"/>
          </a:xfrm>
        </p:grpSpPr>
        <p:sp>
          <p:nvSpPr>
            <p:cNvPr id="20" name="object 20"/>
            <p:cNvSpPr/>
            <p:nvPr/>
          </p:nvSpPr>
          <p:spPr>
            <a:xfrm>
              <a:off x="5650991" y="1844039"/>
              <a:ext cx="445134" cy="435609"/>
            </a:xfrm>
            <a:custGeom>
              <a:avLst/>
              <a:gdLst/>
              <a:ahLst/>
              <a:cxnLst/>
              <a:rect l="l" t="t" r="r" b="b"/>
              <a:pathLst>
                <a:path w="445135" h="435610">
                  <a:moveTo>
                    <a:pt x="222377" y="0"/>
                  </a:moveTo>
                  <a:lnTo>
                    <a:pt x="177546" y="4445"/>
                  </a:lnTo>
                  <a:lnTo>
                    <a:pt x="135890" y="17145"/>
                  </a:lnTo>
                  <a:lnTo>
                    <a:pt x="98044" y="37211"/>
                  </a:lnTo>
                  <a:lnTo>
                    <a:pt x="65150" y="63754"/>
                  </a:lnTo>
                  <a:lnTo>
                    <a:pt x="37973" y="96012"/>
                  </a:lnTo>
                  <a:lnTo>
                    <a:pt x="17525" y="132969"/>
                  </a:lnTo>
                  <a:lnTo>
                    <a:pt x="4572" y="173862"/>
                  </a:lnTo>
                  <a:lnTo>
                    <a:pt x="0" y="217805"/>
                  </a:lnTo>
                  <a:lnTo>
                    <a:pt x="4572" y="261620"/>
                  </a:lnTo>
                  <a:lnTo>
                    <a:pt x="17525" y="302513"/>
                  </a:lnTo>
                  <a:lnTo>
                    <a:pt x="37973" y="339471"/>
                  </a:lnTo>
                  <a:lnTo>
                    <a:pt x="65150" y="371729"/>
                  </a:lnTo>
                  <a:lnTo>
                    <a:pt x="98044" y="398272"/>
                  </a:lnTo>
                  <a:lnTo>
                    <a:pt x="135890" y="418338"/>
                  </a:lnTo>
                  <a:lnTo>
                    <a:pt x="177546" y="431038"/>
                  </a:lnTo>
                  <a:lnTo>
                    <a:pt x="222377" y="435483"/>
                  </a:lnTo>
                  <a:lnTo>
                    <a:pt x="267335" y="431038"/>
                  </a:lnTo>
                  <a:lnTo>
                    <a:pt x="308991" y="418338"/>
                  </a:lnTo>
                  <a:lnTo>
                    <a:pt x="346837" y="398272"/>
                  </a:lnTo>
                  <a:lnTo>
                    <a:pt x="379730" y="371729"/>
                  </a:lnTo>
                  <a:lnTo>
                    <a:pt x="406908" y="339471"/>
                  </a:lnTo>
                  <a:lnTo>
                    <a:pt x="427355" y="302513"/>
                  </a:lnTo>
                  <a:lnTo>
                    <a:pt x="440309" y="261620"/>
                  </a:lnTo>
                  <a:lnTo>
                    <a:pt x="444881" y="217805"/>
                  </a:lnTo>
                  <a:lnTo>
                    <a:pt x="440309" y="173862"/>
                  </a:lnTo>
                  <a:lnTo>
                    <a:pt x="427355" y="132969"/>
                  </a:lnTo>
                  <a:lnTo>
                    <a:pt x="406908" y="96012"/>
                  </a:lnTo>
                  <a:lnTo>
                    <a:pt x="379730" y="63754"/>
                  </a:lnTo>
                  <a:lnTo>
                    <a:pt x="346837" y="37211"/>
                  </a:lnTo>
                  <a:lnTo>
                    <a:pt x="308991" y="17145"/>
                  </a:lnTo>
                  <a:lnTo>
                    <a:pt x="267335" y="4445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4519" y="1880615"/>
              <a:ext cx="377825" cy="356870"/>
            </a:xfrm>
            <a:custGeom>
              <a:avLst/>
              <a:gdLst/>
              <a:ahLst/>
              <a:cxnLst/>
              <a:rect l="l" t="t" r="r" b="b"/>
              <a:pathLst>
                <a:path w="377825" h="356869">
                  <a:moveTo>
                    <a:pt x="188721" y="0"/>
                  </a:moveTo>
                  <a:lnTo>
                    <a:pt x="138556" y="6350"/>
                  </a:lnTo>
                  <a:lnTo>
                    <a:pt x="93471" y="24384"/>
                  </a:lnTo>
                  <a:lnTo>
                    <a:pt x="55244" y="52197"/>
                  </a:lnTo>
                  <a:lnTo>
                    <a:pt x="25780" y="88264"/>
                  </a:lnTo>
                  <a:lnTo>
                    <a:pt x="6730" y="130810"/>
                  </a:lnTo>
                  <a:lnTo>
                    <a:pt x="0" y="178181"/>
                  </a:lnTo>
                  <a:lnTo>
                    <a:pt x="6730" y="225551"/>
                  </a:lnTo>
                  <a:lnTo>
                    <a:pt x="25780" y="268097"/>
                  </a:lnTo>
                  <a:lnTo>
                    <a:pt x="55244" y="304164"/>
                  </a:lnTo>
                  <a:lnTo>
                    <a:pt x="93471" y="331978"/>
                  </a:lnTo>
                  <a:lnTo>
                    <a:pt x="138556" y="350012"/>
                  </a:lnTo>
                  <a:lnTo>
                    <a:pt x="188721" y="356362"/>
                  </a:lnTo>
                  <a:lnTo>
                    <a:pt x="238887" y="350012"/>
                  </a:lnTo>
                  <a:lnTo>
                    <a:pt x="283971" y="331978"/>
                  </a:lnTo>
                  <a:lnTo>
                    <a:pt x="322199" y="304164"/>
                  </a:lnTo>
                  <a:lnTo>
                    <a:pt x="351663" y="268097"/>
                  </a:lnTo>
                  <a:lnTo>
                    <a:pt x="370713" y="225551"/>
                  </a:lnTo>
                  <a:lnTo>
                    <a:pt x="377443" y="178181"/>
                  </a:lnTo>
                  <a:lnTo>
                    <a:pt x="370713" y="130810"/>
                  </a:lnTo>
                  <a:lnTo>
                    <a:pt x="351663" y="88264"/>
                  </a:lnTo>
                  <a:lnTo>
                    <a:pt x="322199" y="52197"/>
                  </a:lnTo>
                  <a:lnTo>
                    <a:pt x="283971" y="24384"/>
                  </a:lnTo>
                  <a:lnTo>
                    <a:pt x="238887" y="6350"/>
                  </a:lnTo>
                  <a:lnTo>
                    <a:pt x="188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640" y="4331208"/>
            <a:ext cx="844296" cy="7894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791" y="5294376"/>
            <a:ext cx="719327" cy="77571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5591" y="3599688"/>
            <a:ext cx="972312" cy="58216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7243571" y="3031235"/>
            <a:ext cx="4612005" cy="2761615"/>
            <a:chOff x="7243571" y="3031235"/>
            <a:chExt cx="4612005" cy="276161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3571" y="3031235"/>
              <a:ext cx="4611624" cy="27614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3591" y="3191255"/>
              <a:ext cx="4114800" cy="2264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470408"/>
            <a:ext cx="61125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КЛАССА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7751" y="835913"/>
            <a:ext cx="3870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https://orlyatarussia.ru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1772" y="975360"/>
            <a:ext cx="11730355" cy="5882640"/>
            <a:chOff x="461772" y="975360"/>
            <a:chExt cx="11730355" cy="588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2731" y="975360"/>
              <a:ext cx="7859267" cy="5882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2" y="2157984"/>
              <a:ext cx="4707636" cy="3329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0604" y="4455617"/>
            <a:ext cx="44037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МЕЧТАЕМ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8688" y="496823"/>
            <a:ext cx="8265159" cy="5477510"/>
            <a:chOff x="3218688" y="496823"/>
            <a:chExt cx="8265159" cy="5477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688" y="2569463"/>
              <a:ext cx="3639312" cy="1673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0" y="496823"/>
              <a:ext cx="2031492" cy="2031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3640" y="4533900"/>
              <a:ext cx="1409700" cy="1440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640" y="2563368"/>
              <a:ext cx="1409700" cy="14096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3640" y="614171"/>
              <a:ext cx="1397507" cy="13990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9238" y="5044566"/>
            <a:ext cx="7453630" cy="114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10"/>
              </a:lnSpc>
              <a:spcBef>
                <a:spcPts val="95"/>
              </a:spcBef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Сайт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u="heavy" spc="-2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8"/>
              </a:rPr>
              <a:t>https://orlyatarussia.ru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00"/>
              </a:lnSpc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Отдел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обеспечения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6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6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ВДЦ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«Орлёнок»</a:t>
            </a:r>
            <a:endParaRPr sz="1600">
              <a:latin typeface="Calibri"/>
              <a:cs typeface="Calibri"/>
            </a:endParaRPr>
          </a:p>
          <a:p>
            <a:pPr marR="1905" algn="ctr">
              <a:lnSpc>
                <a:spcPts val="1745"/>
              </a:lnSpc>
            </a:pPr>
            <a:r>
              <a:rPr sz="1600" i="1" u="heavy" spc="-1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9"/>
              </a:rPr>
              <a:t>or@orlyonok.ru</a:t>
            </a:r>
            <a:r>
              <a:rPr sz="1600" i="1" spc="95" dirty="0">
                <a:solidFill>
                  <a:srgbClr val="0461C1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sz="16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16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386,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sz="16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387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50"/>
              </a:lnSpc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Специалисты</a:t>
            </a:r>
            <a:r>
              <a:rPr sz="16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Российского</a:t>
            </a:r>
            <a:r>
              <a:rPr sz="16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детско-юношеского</a:t>
            </a:r>
            <a:r>
              <a:rPr sz="16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центра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(495)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122-21-26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(доб. 32221)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10"/>
              </a:lnSpc>
            </a:pPr>
            <a:r>
              <a:rPr sz="1600" i="1" u="heavy" spc="-2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10"/>
              </a:rPr>
              <a:t>orlyatarf@rdcentr.ru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58704" y="2041982"/>
            <a:ext cx="6400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5" dirty="0">
                <a:latin typeface="Calibri"/>
                <a:cs typeface="Calibri"/>
              </a:rPr>
              <a:t>С</a:t>
            </a:r>
            <a:r>
              <a:rPr sz="2100" b="1" spc="10" dirty="0">
                <a:latin typeface="Calibri"/>
                <a:cs typeface="Calibri"/>
              </a:rPr>
              <a:t>АЙ</a:t>
            </a:r>
            <a:r>
              <a:rPr sz="2100" b="1" dirty="0">
                <a:latin typeface="Calibri"/>
                <a:cs typeface="Calibri"/>
              </a:rPr>
              <a:t>Т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3047" y="4025265"/>
            <a:ext cx="12255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ВКонтакте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4488" y="6008014"/>
            <a:ext cx="1014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1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3715510"/>
              <a:ext cx="2343912" cy="3066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3924300"/>
              <a:ext cx="1743456" cy="2467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2086355"/>
              <a:ext cx="2389632" cy="3133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499" y="2295144"/>
              <a:ext cx="1790700" cy="2534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7712" y="371856"/>
              <a:ext cx="1741931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299" y="4884420"/>
              <a:ext cx="1696212" cy="1677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2912" y="1380744"/>
              <a:ext cx="2351531" cy="23347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4337" y="669493"/>
            <a:ext cx="11130280" cy="537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8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sz="18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sz="18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69240" marR="31750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Содержание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направлено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воспитательную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педагогов,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наставников-старшеклассников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детьми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младшего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ориентиров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учётом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всех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вызовов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современного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мира.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3716654" marR="1967230" algn="just">
              <a:lnSpc>
                <a:spcPct val="101099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Результатом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сформированность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ребёнка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младшего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знаний,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отношений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опыта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позитивного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преобразования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мира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основе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5659755">
              <a:lnSpc>
                <a:spcPts val="2130"/>
              </a:lnSpc>
              <a:spcBef>
                <a:spcPts val="1155"/>
              </a:spcBef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АММ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96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14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0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8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206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вожатыедетских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лагерей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11861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9" y="4825"/>
                </a:lnTo>
                <a:lnTo>
                  <a:pt x="17525" y="18161"/>
                </a:lnTo>
                <a:lnTo>
                  <a:pt x="4699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9" y="333501"/>
                </a:lnTo>
                <a:lnTo>
                  <a:pt x="17525" y="353187"/>
                </a:lnTo>
                <a:lnTo>
                  <a:pt x="36449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4" y="353187"/>
                </a:lnTo>
                <a:lnTo>
                  <a:pt x="1321181" y="333501"/>
                </a:lnTo>
                <a:lnTo>
                  <a:pt x="1325880" y="309372"/>
                </a:lnTo>
                <a:lnTo>
                  <a:pt x="1325880" y="61975"/>
                </a:lnTo>
                <a:lnTo>
                  <a:pt x="1321181" y="37846"/>
                </a:lnTo>
                <a:lnTo>
                  <a:pt x="1308354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3532" y="1078548"/>
            <a:ext cx="6049645" cy="13735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61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Calibri"/>
                <a:cs typeface="Calibri"/>
              </a:rPr>
              <a:t>Любовь к </a:t>
            </a:r>
            <a:r>
              <a:rPr sz="1600" spc="-10" dirty="0">
                <a:latin typeface="Calibri"/>
                <a:cs typeface="Calibri"/>
              </a:rPr>
              <a:t>своему </a:t>
            </a:r>
            <a:r>
              <a:rPr sz="1600" spc="-30" dirty="0">
                <a:latin typeface="Calibri"/>
                <a:cs typeface="Calibri"/>
              </a:rPr>
              <a:t>дому, </a:t>
            </a:r>
            <a:r>
              <a:rPr sz="1600" spc="-10" dirty="0">
                <a:latin typeface="Calibri"/>
                <a:cs typeface="Calibri"/>
              </a:rPr>
              <a:t>земле, семье, </a:t>
            </a:r>
            <a:r>
              <a:rPr sz="1600" spc="-35" dirty="0">
                <a:latin typeface="Calibri"/>
                <a:cs typeface="Calibri"/>
              </a:rPr>
              <a:t>людям, </a:t>
            </a:r>
            <a:r>
              <a:rPr sz="1600" spc="-5" dirty="0">
                <a:latin typeface="Calibri"/>
                <a:cs typeface="Calibri"/>
              </a:rPr>
              <a:t>стране; быть </a:t>
            </a:r>
            <a:r>
              <a:rPr sz="1600" spc="-20" dirty="0">
                <a:latin typeface="Calibri"/>
                <a:cs typeface="Calibri"/>
              </a:rPr>
              <a:t>полезным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своей стране, </a:t>
            </a:r>
            <a:r>
              <a:rPr sz="1600" spc="-20" dirty="0">
                <a:latin typeface="Calibri"/>
                <a:cs typeface="Calibri"/>
              </a:rPr>
              <a:t>желание </a:t>
            </a:r>
            <a:r>
              <a:rPr sz="1600" spc="-5" dirty="0">
                <a:latin typeface="Calibri"/>
                <a:cs typeface="Calibri"/>
              </a:rPr>
              <a:t>служить </a:t>
            </a:r>
            <a:r>
              <a:rPr sz="1600" spc="-10" dirty="0">
                <a:latin typeface="Calibri"/>
                <a:cs typeface="Calibri"/>
              </a:rPr>
              <a:t>Отечеству </a:t>
            </a:r>
            <a:r>
              <a:rPr sz="1600" spc="-15" dirty="0">
                <a:latin typeface="Calibri"/>
                <a:cs typeface="Calibri"/>
              </a:rPr>
              <a:t>тем </a:t>
            </a:r>
            <a:r>
              <a:rPr sz="1600" spc="-25" dirty="0">
                <a:latin typeface="Calibri"/>
                <a:cs typeface="Calibri"/>
              </a:rPr>
              <a:t>делом,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25" dirty="0">
                <a:latin typeface="Calibri"/>
                <a:cs typeface="Calibri"/>
              </a:rPr>
              <a:t>которому </a:t>
            </a:r>
            <a:r>
              <a:rPr sz="1600" spc="-5" dirty="0">
                <a:latin typeface="Calibri"/>
                <a:cs typeface="Calibri"/>
              </a:rPr>
              <a:t>есть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призвание,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уважение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национальных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культуры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своей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872" y="215849"/>
            <a:ext cx="802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17DB7"/>
                </a:solidFill>
              </a:rPr>
              <a:t>ЦЕННОСТНЫЕ</a:t>
            </a:r>
            <a:r>
              <a:rPr sz="3600" spc="-110" dirty="0">
                <a:solidFill>
                  <a:srgbClr val="917DB7"/>
                </a:solidFill>
              </a:rPr>
              <a:t> </a:t>
            </a:r>
            <a:r>
              <a:rPr sz="3600" spc="-5" dirty="0">
                <a:solidFill>
                  <a:srgbClr val="917DB7"/>
                </a:solidFill>
              </a:rPr>
              <a:t>ОСНОВАНИЯ</a:t>
            </a:r>
            <a:r>
              <a:rPr sz="3600" spc="-165" dirty="0">
                <a:solidFill>
                  <a:srgbClr val="917DB7"/>
                </a:solidFill>
              </a:rPr>
              <a:t> </a:t>
            </a:r>
            <a:r>
              <a:rPr sz="3600" spc="-25" dirty="0">
                <a:solidFill>
                  <a:srgbClr val="917DB7"/>
                </a:solidFill>
              </a:rPr>
              <a:t>ПРОГРАММЫ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448038" y="3136137"/>
            <a:ext cx="1965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Открытие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40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2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мир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 </a:t>
            </a:r>
            <a:r>
              <a:rPr sz="1600" spc="-10" dirty="0">
                <a:latin typeface="Calibri"/>
                <a:cs typeface="Calibri"/>
              </a:rPr>
              <a:t>пон</a:t>
            </a:r>
            <a:r>
              <a:rPr sz="1600" spc="-5" dirty="0">
                <a:latin typeface="Calibri"/>
                <a:cs typeface="Calibri"/>
              </a:rPr>
              <a:t>имание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се</a:t>
            </a:r>
            <a:r>
              <a:rPr sz="1600" spc="-5" dirty="0">
                <a:latin typeface="Calibri"/>
                <a:cs typeface="Calibri"/>
              </a:rPr>
              <a:t>бя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ё</a:t>
            </a:r>
            <a:r>
              <a:rPr sz="1600" spc="-5" dirty="0">
                <a:latin typeface="Calibri"/>
                <a:cs typeface="Calibri"/>
              </a:rPr>
              <a:t>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4261103"/>
            <a:ext cx="941832" cy="944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1143000"/>
            <a:ext cx="944880" cy="9418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9" y="2840735"/>
            <a:ext cx="944880" cy="944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19" y="4264152"/>
            <a:ext cx="944880" cy="9418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9704" y="2764535"/>
            <a:ext cx="944879" cy="944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3316" y="4584191"/>
            <a:ext cx="1074420" cy="10728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89760" y="285597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161"/>
                </a:lnTo>
                <a:lnTo>
                  <a:pt x="4698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8" y="333501"/>
                </a:lnTo>
                <a:lnTo>
                  <a:pt x="17525" y="353187"/>
                </a:lnTo>
                <a:lnTo>
                  <a:pt x="36448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3" y="353187"/>
                </a:lnTo>
                <a:lnTo>
                  <a:pt x="1321181" y="333501"/>
                </a:lnTo>
                <a:lnTo>
                  <a:pt x="1325879" y="309372"/>
                </a:lnTo>
                <a:lnTo>
                  <a:pt x="1325879" y="61975"/>
                </a:lnTo>
                <a:lnTo>
                  <a:pt x="1321181" y="37846"/>
                </a:lnTo>
                <a:lnTo>
                  <a:pt x="1308353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86457" y="2818917"/>
            <a:ext cx="5548630" cy="11290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0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0"/>
              </a:spcBef>
            </a:pPr>
            <a:r>
              <a:rPr sz="1600" spc="-10" dirty="0">
                <a:latin typeface="Calibri"/>
                <a:cs typeface="Calibri"/>
              </a:rPr>
              <a:t>Основа </a:t>
            </a:r>
            <a:r>
              <a:rPr sz="1600" spc="-5" dirty="0">
                <a:latin typeface="Calibri"/>
                <a:cs typeface="Calibri"/>
              </a:rPr>
              <a:t>развития </a:t>
            </a:r>
            <a:r>
              <a:rPr sz="1600" spc="-10" dirty="0">
                <a:latin typeface="Calibri"/>
                <a:cs typeface="Calibri"/>
              </a:rPr>
              <a:t>страны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благосостояния </a:t>
            </a:r>
            <a:r>
              <a:rPr sz="1600" spc="-15" dirty="0">
                <a:latin typeface="Calibri"/>
                <a:cs typeface="Calibri"/>
              </a:rPr>
              <a:t>народа, </a:t>
            </a:r>
            <a:r>
              <a:rPr sz="1600" spc="-10" dirty="0">
                <a:latin typeface="Calibri"/>
                <a:cs typeface="Calibri"/>
              </a:rPr>
              <a:t>исток </a:t>
            </a:r>
            <a:r>
              <a:rPr sz="1600" spc="-15" dirty="0">
                <a:latin typeface="Calibri"/>
                <a:cs typeface="Calibri"/>
              </a:rPr>
              <a:t>добра, </a:t>
            </a:r>
            <a:r>
              <a:rPr sz="1600" spc="-10" dirty="0">
                <a:latin typeface="Calibri"/>
                <a:cs typeface="Calibri"/>
              </a:rPr>
              <a:t> любви, </a:t>
            </a:r>
            <a:r>
              <a:rPr sz="1600" spc="-5" dirty="0">
                <a:latin typeface="Calibri"/>
                <a:cs typeface="Calibri"/>
              </a:rPr>
              <a:t>верности, </a:t>
            </a:r>
            <a:r>
              <a:rPr sz="1600" spc="-10" dirty="0">
                <a:latin typeface="Calibri"/>
                <a:cs typeface="Calibri"/>
              </a:rPr>
              <a:t>поддержки, сочувствия, взаимное уважение,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сохранение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семейных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9760" y="4322064"/>
            <a:ext cx="1325880" cy="368935"/>
          </a:xfrm>
          <a:custGeom>
            <a:avLst/>
            <a:gdLst/>
            <a:ahLst/>
            <a:cxnLst/>
            <a:rect l="l" t="t" r="r" b="b"/>
            <a:pathLst>
              <a:path w="1325880" h="36893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034"/>
                </a:lnTo>
                <a:lnTo>
                  <a:pt x="4698" y="37465"/>
                </a:lnTo>
                <a:lnTo>
                  <a:pt x="0" y="61468"/>
                </a:lnTo>
                <a:lnTo>
                  <a:pt x="0" y="306959"/>
                </a:lnTo>
                <a:lnTo>
                  <a:pt x="4698" y="330962"/>
                </a:lnTo>
                <a:lnTo>
                  <a:pt x="17525" y="350393"/>
                </a:lnTo>
                <a:lnTo>
                  <a:pt x="36448" y="363600"/>
                </a:lnTo>
                <a:lnTo>
                  <a:pt x="59689" y="368427"/>
                </a:lnTo>
                <a:lnTo>
                  <a:pt x="1266189" y="368427"/>
                </a:lnTo>
                <a:lnTo>
                  <a:pt x="1289431" y="363600"/>
                </a:lnTo>
                <a:lnTo>
                  <a:pt x="1308353" y="350393"/>
                </a:lnTo>
                <a:lnTo>
                  <a:pt x="1321181" y="330962"/>
                </a:lnTo>
                <a:lnTo>
                  <a:pt x="1325879" y="306959"/>
                </a:lnTo>
                <a:lnTo>
                  <a:pt x="1325879" y="61468"/>
                </a:lnTo>
                <a:lnTo>
                  <a:pt x="1321181" y="37465"/>
                </a:lnTo>
                <a:lnTo>
                  <a:pt x="1308353" y="18034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6457" y="4299356"/>
            <a:ext cx="2033905" cy="1951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84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КОМАНДА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Calibri"/>
                <a:cs typeface="Calibri"/>
              </a:rPr>
              <a:t>Содружество,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95"/>
              </a:spcBef>
            </a:pPr>
            <a:r>
              <a:rPr sz="1600" spc="-5" dirty="0">
                <a:latin typeface="Calibri"/>
                <a:cs typeface="Calibri"/>
              </a:rPr>
              <a:t>искренность, </a:t>
            </a:r>
            <a:r>
              <a:rPr sz="1600" spc="-10" dirty="0">
                <a:latin typeface="Calibri"/>
                <a:cs typeface="Calibri"/>
              </a:rPr>
              <a:t>умение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отдавать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своё </a:t>
            </a:r>
            <a:r>
              <a:rPr sz="1600" spc="-10" dirty="0">
                <a:latin typeface="Calibri"/>
                <a:cs typeface="Calibri"/>
              </a:rPr>
              <a:t>время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др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м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</a:t>
            </a:r>
            <a:r>
              <a:rPr sz="1600" spc="-20" dirty="0">
                <a:latin typeface="Calibri"/>
                <a:cs typeface="Calibri"/>
              </a:rPr>
              <a:t>ес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10" dirty="0">
                <a:latin typeface="Calibri"/>
                <a:cs typeface="Calibri"/>
              </a:rPr>
              <a:t>ы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тно  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7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дит</a:t>
            </a:r>
            <a:r>
              <a:rPr sz="1600" spc="-5" dirty="0">
                <a:latin typeface="Calibri"/>
                <a:cs typeface="Calibri"/>
              </a:rPr>
              <a:t>ь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</a:t>
            </a:r>
            <a:r>
              <a:rPr sz="1600" spc="-20" dirty="0">
                <a:latin typeface="Calibri"/>
                <a:cs typeface="Calibri"/>
              </a:rPr>
              <a:t>мо</a:t>
            </a:r>
            <a:r>
              <a:rPr sz="1600" spc="-5" dirty="0">
                <a:latin typeface="Calibri"/>
                <a:cs typeface="Calibri"/>
              </a:rPr>
              <a:t>щ</a:t>
            </a:r>
            <a:r>
              <a:rPr sz="1600" spc="-3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3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бра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б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га  </a:t>
            </a:r>
            <a:r>
              <a:rPr sz="1600" spc="-15" dirty="0">
                <a:latin typeface="Calibri"/>
                <a:cs typeface="Calibri"/>
              </a:rPr>
              <a:t>другому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3015" y="4306823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4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3"/>
                </a:lnTo>
                <a:lnTo>
                  <a:pt x="4699" y="37464"/>
                </a:lnTo>
                <a:lnTo>
                  <a:pt x="0" y="61468"/>
                </a:lnTo>
                <a:lnTo>
                  <a:pt x="0" y="306958"/>
                </a:lnTo>
                <a:lnTo>
                  <a:pt x="4699" y="330962"/>
                </a:lnTo>
                <a:lnTo>
                  <a:pt x="17525" y="350393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4" y="368426"/>
                </a:lnTo>
                <a:lnTo>
                  <a:pt x="1292225" y="363600"/>
                </a:lnTo>
                <a:lnTo>
                  <a:pt x="1311275" y="350393"/>
                </a:lnTo>
                <a:lnTo>
                  <a:pt x="1324102" y="330962"/>
                </a:lnTo>
                <a:lnTo>
                  <a:pt x="1328801" y="306958"/>
                </a:lnTo>
                <a:lnTo>
                  <a:pt x="1328801" y="61468"/>
                </a:lnTo>
                <a:lnTo>
                  <a:pt x="1324102" y="37464"/>
                </a:lnTo>
                <a:lnTo>
                  <a:pt x="1311275" y="18033"/>
                </a:lnTo>
                <a:lnTo>
                  <a:pt x="1292225" y="4825"/>
                </a:lnTo>
                <a:lnTo>
                  <a:pt x="1268984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42508" y="4228981"/>
            <a:ext cx="1734820" cy="21818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6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Бережное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ет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нн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е  отношение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1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15" dirty="0">
                <a:latin typeface="Calibri"/>
                <a:cs typeface="Calibri"/>
              </a:rPr>
              <a:t>природному</a:t>
            </a:r>
            <a:endParaRPr sz="1600">
              <a:latin typeface="Calibri"/>
              <a:cs typeface="Calibri"/>
            </a:endParaRPr>
          </a:p>
          <a:p>
            <a:pPr marL="12700" marR="3282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асл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ию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  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48800" y="2670048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3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4"/>
                </a:lnTo>
                <a:lnTo>
                  <a:pt x="4699" y="37464"/>
                </a:lnTo>
                <a:lnTo>
                  <a:pt x="0" y="61467"/>
                </a:lnTo>
                <a:lnTo>
                  <a:pt x="0" y="306959"/>
                </a:lnTo>
                <a:lnTo>
                  <a:pt x="4699" y="330962"/>
                </a:lnTo>
                <a:lnTo>
                  <a:pt x="17525" y="350392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3" y="368426"/>
                </a:lnTo>
                <a:lnTo>
                  <a:pt x="1292225" y="363600"/>
                </a:lnTo>
                <a:lnTo>
                  <a:pt x="1311275" y="350392"/>
                </a:lnTo>
                <a:lnTo>
                  <a:pt x="1324102" y="330962"/>
                </a:lnTo>
                <a:lnTo>
                  <a:pt x="1328801" y="306959"/>
                </a:lnTo>
                <a:lnTo>
                  <a:pt x="1328801" y="61467"/>
                </a:lnTo>
                <a:lnTo>
                  <a:pt x="1324102" y="37464"/>
                </a:lnTo>
                <a:lnTo>
                  <a:pt x="1311275" y="18034"/>
                </a:lnTo>
                <a:lnTo>
                  <a:pt x="1292225" y="4825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2883" y="2694508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48800" y="4511040"/>
            <a:ext cx="1329055" cy="447675"/>
          </a:xfrm>
          <a:custGeom>
            <a:avLst/>
            <a:gdLst/>
            <a:ahLst/>
            <a:cxnLst/>
            <a:rect l="l" t="t" r="r" b="b"/>
            <a:pathLst>
              <a:path w="1329054" h="447675">
                <a:moveTo>
                  <a:pt x="1268983" y="0"/>
                </a:moveTo>
                <a:lnTo>
                  <a:pt x="59817" y="0"/>
                </a:lnTo>
                <a:lnTo>
                  <a:pt x="36575" y="5842"/>
                </a:lnTo>
                <a:lnTo>
                  <a:pt x="17525" y="21843"/>
                </a:lnTo>
                <a:lnTo>
                  <a:pt x="4699" y="45593"/>
                </a:lnTo>
                <a:lnTo>
                  <a:pt x="0" y="74549"/>
                </a:lnTo>
                <a:lnTo>
                  <a:pt x="0" y="372872"/>
                </a:lnTo>
                <a:lnTo>
                  <a:pt x="4699" y="401955"/>
                </a:lnTo>
                <a:lnTo>
                  <a:pt x="17525" y="425577"/>
                </a:lnTo>
                <a:lnTo>
                  <a:pt x="36575" y="441579"/>
                </a:lnTo>
                <a:lnTo>
                  <a:pt x="59817" y="447548"/>
                </a:lnTo>
                <a:lnTo>
                  <a:pt x="1268983" y="447548"/>
                </a:lnTo>
                <a:lnTo>
                  <a:pt x="1292225" y="441579"/>
                </a:lnTo>
                <a:lnTo>
                  <a:pt x="1311275" y="425577"/>
                </a:lnTo>
                <a:lnTo>
                  <a:pt x="1324102" y="401955"/>
                </a:lnTo>
                <a:lnTo>
                  <a:pt x="1328801" y="372872"/>
                </a:lnTo>
                <a:lnTo>
                  <a:pt x="1328801" y="74549"/>
                </a:lnTo>
                <a:lnTo>
                  <a:pt x="1324102" y="45593"/>
                </a:lnTo>
                <a:lnTo>
                  <a:pt x="1311275" y="21843"/>
                </a:lnTo>
                <a:lnTo>
                  <a:pt x="1292225" y="5842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70897" y="4455667"/>
            <a:ext cx="187642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762000" indent="914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СПОРТ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ВЬЕ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600" spc="-5" dirty="0">
                <a:latin typeface="Calibri"/>
                <a:cs typeface="Calibri"/>
              </a:rPr>
              <a:t>Равнение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чемпионов, ценность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здорового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0928" y="760476"/>
            <a:ext cx="2133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455" y="4820411"/>
              <a:ext cx="809244" cy="723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4381500"/>
              <a:ext cx="789432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843" y="3715511"/>
              <a:ext cx="734568" cy="73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4512" y="1133855"/>
              <a:ext cx="685800" cy="8092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6" y="1162811"/>
              <a:ext cx="560832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6" y="2933700"/>
              <a:ext cx="656844" cy="733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0" y="2458211"/>
              <a:ext cx="1257300" cy="9616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6206" y="483870"/>
            <a:ext cx="268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Б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20" dirty="0">
                <a:latin typeface="Calibri"/>
                <a:cs typeface="Calibri"/>
              </a:rPr>
              <a:t>З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В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Е</a:t>
            </a:r>
            <a:r>
              <a:rPr sz="1800" b="1" spc="-20" dirty="0">
                <a:latin typeface="Calibri"/>
                <a:cs typeface="Calibri"/>
              </a:rPr>
              <a:t>Л</a:t>
            </a:r>
            <a:r>
              <a:rPr sz="1800" b="1" spc="-25" dirty="0">
                <a:latin typeface="Calibri"/>
                <a:cs typeface="Calibri"/>
              </a:rPr>
              <a:t>Ь</a:t>
            </a:r>
            <a:r>
              <a:rPr sz="1800" b="1" spc="-10" dirty="0">
                <a:latin typeface="Calibri"/>
                <a:cs typeface="Calibri"/>
              </a:rPr>
              <a:t>НЫ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РЕ</a:t>
            </a:r>
            <a:r>
              <a:rPr sz="1800" b="1" spc="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4395" y="973895"/>
            <a:ext cx="4034154" cy="43503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2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459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6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spc="1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жи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целеустремлённости,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упорства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настойчивости,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r>
              <a:rPr sz="15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55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endParaRPr sz="1550">
              <a:latin typeface="Calibri"/>
              <a:cs typeface="Calibri"/>
            </a:endParaRPr>
          </a:p>
          <a:p>
            <a:pPr marL="32384" marR="107314">
              <a:lnSpc>
                <a:spcPct val="101099"/>
              </a:lnSpc>
              <a:spcBef>
                <a:spcPts val="5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твенно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пат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риоти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нравственных</a:t>
            </a:r>
            <a:r>
              <a:rPr sz="14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чувств,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убеждений,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30" dirty="0">
                <a:solidFill>
                  <a:srgbClr val="FFFFFF"/>
                </a:solidFill>
                <a:latin typeface="Calibri"/>
                <a:cs typeface="Calibri"/>
              </a:rPr>
              <a:t>Эрудит</a:t>
            </a:r>
            <a:endParaRPr sz="1550">
              <a:latin typeface="Calibri"/>
              <a:cs typeface="Calibri"/>
            </a:endParaRPr>
          </a:p>
          <a:p>
            <a:pPr marL="62865" marR="46990">
              <a:lnSpc>
                <a:spcPct val="102899"/>
              </a:lnSpc>
              <a:spcBef>
                <a:spcPts val="65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научно-по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ават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ьс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изобретательству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Эколог</a:t>
            </a:r>
            <a:endParaRPr sz="155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0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логиче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ьт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ур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9141" y="921586"/>
            <a:ext cx="4180840" cy="50057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44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Лидер</a:t>
            </a:r>
            <a:endParaRPr sz="1550">
              <a:latin typeface="Calibri"/>
              <a:cs typeface="Calibri"/>
            </a:endParaRPr>
          </a:p>
          <a:p>
            <a:pPr marL="26034" marR="120650">
              <a:lnSpc>
                <a:spcPct val="101099"/>
              </a:lnSpc>
              <a:spcBef>
                <a:spcPts val="75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орга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55"/>
              </a:spcBef>
            </a:pP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ари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Доброволец</a:t>
            </a:r>
            <a:endParaRPr sz="1550">
              <a:latin typeface="Calibri"/>
              <a:cs typeface="Calibri"/>
            </a:endParaRPr>
          </a:p>
          <a:p>
            <a:pPr marL="15240" marR="398780">
              <a:lnSpc>
                <a:spcPct val="103800"/>
              </a:lnSpc>
              <a:spcBef>
                <a:spcPts val="60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рийт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жн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потребности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деятельности, приносящей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созидательныеплоды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Мастер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1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ям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различных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профессий,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мастерам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своего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дела,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кра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 marR="93345">
              <a:lnSpc>
                <a:spcPct val="101400"/>
              </a:lnSpc>
              <a:spcBef>
                <a:spcPts val="95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ормир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эстетическоевоспитание,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духовным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ценностям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8693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24592" y="2234311"/>
            <a:ext cx="965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Орлёнок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п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40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мен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0764" y="2270505"/>
            <a:ext cx="932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15" dirty="0">
                <a:latin typeface="Calibri"/>
                <a:cs typeface="Calibri"/>
              </a:rPr>
              <a:t>Мастер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4026" y="2271522"/>
            <a:ext cx="930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30" dirty="0">
                <a:latin typeface="Calibri"/>
                <a:cs typeface="Calibri"/>
              </a:rPr>
              <a:t>Эрудит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009" y="2166366"/>
            <a:ext cx="1233805" cy="812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5080" algn="ctr">
              <a:lnSpc>
                <a:spcPct val="77800"/>
              </a:lnSpc>
              <a:spcBef>
                <a:spcPts val="520"/>
              </a:spcBef>
            </a:pPr>
            <a:r>
              <a:rPr sz="1600" b="1" spc="-20" dirty="0">
                <a:latin typeface="Calibri"/>
                <a:cs typeface="Calibri"/>
              </a:rPr>
              <a:t>Орлёнок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Хранитель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ич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55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600" b="1" spc="-15" dirty="0">
                <a:latin typeface="Calibri"/>
                <a:cs typeface="Calibri"/>
              </a:rPr>
              <a:t>памяти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594" y="2273935"/>
            <a:ext cx="930275" cy="439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9230" marR="5080" indent="-177165">
              <a:lnSpc>
                <a:spcPct val="70000"/>
              </a:lnSpc>
              <a:spcBef>
                <a:spcPts val="670"/>
              </a:spcBef>
            </a:pP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45" dirty="0">
                <a:latin typeface="Calibri"/>
                <a:cs typeface="Calibri"/>
              </a:rPr>
              <a:t>р</a:t>
            </a:r>
            <a:r>
              <a:rPr sz="1600" b="1" spc="-15" dirty="0">
                <a:latin typeface="Calibri"/>
                <a:cs typeface="Calibri"/>
              </a:rPr>
              <a:t>лё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20" dirty="0">
                <a:latin typeface="Calibri"/>
                <a:cs typeface="Calibri"/>
              </a:rPr>
              <a:t>Лидер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510" y="2270505"/>
            <a:ext cx="932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20" dirty="0">
                <a:latin typeface="Calibri"/>
                <a:cs typeface="Calibri"/>
              </a:rPr>
              <a:t>Эколог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0890" y="2273935"/>
            <a:ext cx="1119505" cy="439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91440">
              <a:lnSpc>
                <a:spcPct val="70000"/>
              </a:lnSpc>
              <a:spcBef>
                <a:spcPts val="670"/>
              </a:spcBef>
            </a:pPr>
            <a:r>
              <a:rPr sz="1600" b="1" spc="-20" dirty="0">
                <a:latin typeface="Calibri"/>
                <a:cs typeface="Calibri"/>
              </a:rPr>
              <a:t>Орлёнок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бро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50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лец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0473" y="2102929"/>
            <a:ext cx="10841990" cy="4347210"/>
            <a:chOff x="740473" y="2102929"/>
            <a:chExt cx="10841990" cy="4347210"/>
          </a:xfrm>
        </p:grpSpPr>
        <p:sp>
          <p:nvSpPr>
            <p:cNvPr id="11" name="object 11"/>
            <p:cNvSpPr/>
            <p:nvPr/>
          </p:nvSpPr>
          <p:spPr>
            <a:xfrm>
              <a:off x="809244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202" y="0"/>
                  </a:moveTo>
                  <a:lnTo>
                    <a:pt x="553339" y="1777"/>
                  </a:lnTo>
                  <a:lnTo>
                    <a:pt x="507365" y="7112"/>
                  </a:lnTo>
                  <a:lnTo>
                    <a:pt x="462534" y="15875"/>
                  </a:lnTo>
                  <a:lnTo>
                    <a:pt x="419036" y="27812"/>
                  </a:lnTo>
                  <a:lnTo>
                    <a:pt x="376885" y="42925"/>
                  </a:lnTo>
                  <a:lnTo>
                    <a:pt x="336245" y="60960"/>
                  </a:lnTo>
                  <a:lnTo>
                    <a:pt x="297268" y="81914"/>
                  </a:lnTo>
                  <a:lnTo>
                    <a:pt x="260070" y="105537"/>
                  </a:lnTo>
                  <a:lnTo>
                    <a:pt x="224802" y="131699"/>
                  </a:lnTo>
                  <a:lnTo>
                    <a:pt x="191592" y="160400"/>
                  </a:lnTo>
                  <a:lnTo>
                    <a:pt x="160566" y="191388"/>
                  </a:lnTo>
                  <a:lnTo>
                    <a:pt x="131851" y="224536"/>
                  </a:lnTo>
                  <a:lnTo>
                    <a:pt x="105600" y="259842"/>
                  </a:lnTo>
                  <a:lnTo>
                    <a:pt x="81940" y="296925"/>
                  </a:lnTo>
                  <a:lnTo>
                    <a:pt x="61010" y="335914"/>
                  </a:lnTo>
                  <a:lnTo>
                    <a:pt x="42925" y="376555"/>
                  </a:lnTo>
                  <a:lnTo>
                    <a:pt x="27825" y="418592"/>
                  </a:lnTo>
                  <a:lnTo>
                    <a:pt x="15849" y="462152"/>
                  </a:lnTo>
                  <a:lnTo>
                    <a:pt x="7137" y="506856"/>
                  </a:lnTo>
                  <a:lnTo>
                    <a:pt x="1803" y="552703"/>
                  </a:lnTo>
                  <a:lnTo>
                    <a:pt x="0" y="599567"/>
                  </a:lnTo>
                  <a:lnTo>
                    <a:pt x="1803" y="646430"/>
                  </a:lnTo>
                  <a:lnTo>
                    <a:pt x="7137" y="692403"/>
                  </a:lnTo>
                  <a:lnTo>
                    <a:pt x="15849" y="737107"/>
                  </a:lnTo>
                  <a:lnTo>
                    <a:pt x="27825" y="780669"/>
                  </a:lnTo>
                  <a:lnTo>
                    <a:pt x="42925" y="822706"/>
                  </a:lnTo>
                  <a:lnTo>
                    <a:pt x="61010" y="863345"/>
                  </a:lnTo>
                  <a:lnTo>
                    <a:pt x="81940" y="902334"/>
                  </a:lnTo>
                  <a:lnTo>
                    <a:pt x="105600" y="939419"/>
                  </a:lnTo>
                  <a:lnTo>
                    <a:pt x="131851" y="974725"/>
                  </a:lnTo>
                  <a:lnTo>
                    <a:pt x="160566" y="1007871"/>
                  </a:lnTo>
                  <a:lnTo>
                    <a:pt x="191592" y="1038859"/>
                  </a:lnTo>
                  <a:lnTo>
                    <a:pt x="224802" y="1067562"/>
                  </a:lnTo>
                  <a:lnTo>
                    <a:pt x="260070" y="1093724"/>
                  </a:lnTo>
                  <a:lnTo>
                    <a:pt x="297268" y="1117345"/>
                  </a:lnTo>
                  <a:lnTo>
                    <a:pt x="336245" y="1138301"/>
                  </a:lnTo>
                  <a:lnTo>
                    <a:pt x="376885" y="1156334"/>
                  </a:lnTo>
                  <a:lnTo>
                    <a:pt x="419036" y="1171448"/>
                  </a:lnTo>
                  <a:lnTo>
                    <a:pt x="462534" y="1183386"/>
                  </a:lnTo>
                  <a:lnTo>
                    <a:pt x="507365" y="1192149"/>
                  </a:lnTo>
                  <a:lnTo>
                    <a:pt x="553339" y="1197483"/>
                  </a:lnTo>
                  <a:lnTo>
                    <a:pt x="600202" y="1199261"/>
                  </a:lnTo>
                  <a:lnTo>
                    <a:pt x="647065" y="1197483"/>
                  </a:lnTo>
                  <a:lnTo>
                    <a:pt x="693039" y="1192149"/>
                  </a:lnTo>
                  <a:lnTo>
                    <a:pt x="737869" y="1183386"/>
                  </a:lnTo>
                  <a:lnTo>
                    <a:pt x="781304" y="1171448"/>
                  </a:lnTo>
                  <a:lnTo>
                    <a:pt x="823468" y="1156334"/>
                  </a:lnTo>
                  <a:lnTo>
                    <a:pt x="864107" y="1138301"/>
                  </a:lnTo>
                  <a:lnTo>
                    <a:pt x="903097" y="1117345"/>
                  </a:lnTo>
                  <a:lnTo>
                    <a:pt x="940307" y="1093724"/>
                  </a:lnTo>
                  <a:lnTo>
                    <a:pt x="975613" y="1067562"/>
                  </a:lnTo>
                  <a:lnTo>
                    <a:pt x="1008761" y="1038859"/>
                  </a:lnTo>
                  <a:lnTo>
                    <a:pt x="1039876" y="1007871"/>
                  </a:lnTo>
                  <a:lnTo>
                    <a:pt x="1068578" y="974725"/>
                  </a:lnTo>
                  <a:lnTo>
                    <a:pt x="1094739" y="939419"/>
                  </a:lnTo>
                  <a:lnTo>
                    <a:pt x="1118489" y="902334"/>
                  </a:lnTo>
                  <a:lnTo>
                    <a:pt x="1139444" y="863345"/>
                  </a:lnTo>
                  <a:lnTo>
                    <a:pt x="1157478" y="822706"/>
                  </a:lnTo>
                  <a:lnTo>
                    <a:pt x="1172591" y="780669"/>
                  </a:lnTo>
                  <a:lnTo>
                    <a:pt x="1184529" y="737107"/>
                  </a:lnTo>
                  <a:lnTo>
                    <a:pt x="1193292" y="692403"/>
                  </a:lnTo>
                  <a:lnTo>
                    <a:pt x="1198626" y="646430"/>
                  </a:lnTo>
                  <a:lnTo>
                    <a:pt x="1200404" y="599567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9" y="462152"/>
                  </a:lnTo>
                  <a:lnTo>
                    <a:pt x="1172591" y="418592"/>
                  </a:lnTo>
                  <a:lnTo>
                    <a:pt x="1157478" y="376555"/>
                  </a:lnTo>
                  <a:lnTo>
                    <a:pt x="1139444" y="335914"/>
                  </a:lnTo>
                  <a:lnTo>
                    <a:pt x="1118489" y="296925"/>
                  </a:lnTo>
                  <a:lnTo>
                    <a:pt x="1094739" y="259842"/>
                  </a:lnTo>
                  <a:lnTo>
                    <a:pt x="1068578" y="224536"/>
                  </a:lnTo>
                  <a:lnTo>
                    <a:pt x="1039876" y="191388"/>
                  </a:lnTo>
                  <a:lnTo>
                    <a:pt x="1008761" y="160400"/>
                  </a:lnTo>
                  <a:lnTo>
                    <a:pt x="975613" y="131699"/>
                  </a:lnTo>
                  <a:lnTo>
                    <a:pt x="940307" y="105537"/>
                  </a:lnTo>
                  <a:lnTo>
                    <a:pt x="903097" y="81914"/>
                  </a:lnTo>
                  <a:lnTo>
                    <a:pt x="864107" y="60960"/>
                  </a:lnTo>
                  <a:lnTo>
                    <a:pt x="823468" y="42925"/>
                  </a:lnTo>
                  <a:lnTo>
                    <a:pt x="781304" y="27812"/>
                  </a:lnTo>
                  <a:lnTo>
                    <a:pt x="737869" y="15875"/>
                  </a:lnTo>
                  <a:lnTo>
                    <a:pt x="693039" y="7112"/>
                  </a:lnTo>
                  <a:lnTo>
                    <a:pt x="647065" y="1777"/>
                  </a:lnTo>
                  <a:lnTo>
                    <a:pt x="600202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006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803" y="552831"/>
                  </a:lnTo>
                  <a:lnTo>
                    <a:pt x="7137" y="506856"/>
                  </a:lnTo>
                  <a:lnTo>
                    <a:pt x="15849" y="462152"/>
                  </a:lnTo>
                  <a:lnTo>
                    <a:pt x="27825" y="418591"/>
                  </a:lnTo>
                  <a:lnTo>
                    <a:pt x="42925" y="376555"/>
                  </a:lnTo>
                  <a:lnTo>
                    <a:pt x="61010" y="335914"/>
                  </a:lnTo>
                  <a:lnTo>
                    <a:pt x="81940" y="296925"/>
                  </a:lnTo>
                  <a:lnTo>
                    <a:pt x="105600" y="259841"/>
                  </a:lnTo>
                  <a:lnTo>
                    <a:pt x="131851" y="224536"/>
                  </a:lnTo>
                  <a:lnTo>
                    <a:pt x="160566" y="191388"/>
                  </a:lnTo>
                  <a:lnTo>
                    <a:pt x="191592" y="160400"/>
                  </a:lnTo>
                  <a:lnTo>
                    <a:pt x="224802" y="131699"/>
                  </a:lnTo>
                  <a:lnTo>
                    <a:pt x="260070" y="105537"/>
                  </a:lnTo>
                  <a:lnTo>
                    <a:pt x="297268" y="81914"/>
                  </a:lnTo>
                  <a:lnTo>
                    <a:pt x="336245" y="60960"/>
                  </a:lnTo>
                  <a:lnTo>
                    <a:pt x="376885" y="42925"/>
                  </a:lnTo>
                  <a:lnTo>
                    <a:pt x="419036" y="27812"/>
                  </a:lnTo>
                  <a:lnTo>
                    <a:pt x="462534" y="15875"/>
                  </a:lnTo>
                  <a:lnTo>
                    <a:pt x="507365" y="7112"/>
                  </a:lnTo>
                  <a:lnTo>
                    <a:pt x="553338" y="1777"/>
                  </a:lnTo>
                  <a:lnTo>
                    <a:pt x="600202" y="0"/>
                  </a:lnTo>
                  <a:lnTo>
                    <a:pt x="647065" y="1777"/>
                  </a:lnTo>
                  <a:lnTo>
                    <a:pt x="693038" y="7112"/>
                  </a:lnTo>
                  <a:lnTo>
                    <a:pt x="737869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7" y="60960"/>
                  </a:lnTo>
                  <a:lnTo>
                    <a:pt x="903096" y="81914"/>
                  </a:lnTo>
                  <a:lnTo>
                    <a:pt x="940307" y="105537"/>
                  </a:lnTo>
                  <a:lnTo>
                    <a:pt x="975613" y="131699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7" y="224536"/>
                  </a:lnTo>
                  <a:lnTo>
                    <a:pt x="1094739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7" y="376555"/>
                  </a:lnTo>
                  <a:lnTo>
                    <a:pt x="1172591" y="418591"/>
                  </a:lnTo>
                  <a:lnTo>
                    <a:pt x="1184529" y="462152"/>
                  </a:lnTo>
                  <a:lnTo>
                    <a:pt x="1193292" y="506856"/>
                  </a:lnTo>
                  <a:lnTo>
                    <a:pt x="1198626" y="552831"/>
                  </a:lnTo>
                  <a:lnTo>
                    <a:pt x="1200404" y="599694"/>
                  </a:lnTo>
                  <a:lnTo>
                    <a:pt x="1198626" y="646430"/>
                  </a:lnTo>
                  <a:lnTo>
                    <a:pt x="1193292" y="692403"/>
                  </a:lnTo>
                  <a:lnTo>
                    <a:pt x="1184529" y="737107"/>
                  </a:lnTo>
                  <a:lnTo>
                    <a:pt x="1172591" y="780669"/>
                  </a:lnTo>
                  <a:lnTo>
                    <a:pt x="1157477" y="822706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39" y="939419"/>
                  </a:lnTo>
                  <a:lnTo>
                    <a:pt x="1068577" y="974725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3" y="1067562"/>
                  </a:lnTo>
                  <a:lnTo>
                    <a:pt x="940307" y="1093724"/>
                  </a:lnTo>
                  <a:lnTo>
                    <a:pt x="903096" y="1117345"/>
                  </a:lnTo>
                  <a:lnTo>
                    <a:pt x="864107" y="1138301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69" y="1183386"/>
                  </a:lnTo>
                  <a:lnTo>
                    <a:pt x="693038" y="1192149"/>
                  </a:lnTo>
                  <a:lnTo>
                    <a:pt x="647065" y="1197483"/>
                  </a:lnTo>
                  <a:lnTo>
                    <a:pt x="600202" y="1199261"/>
                  </a:lnTo>
                  <a:lnTo>
                    <a:pt x="553338" y="1197483"/>
                  </a:lnTo>
                  <a:lnTo>
                    <a:pt x="507365" y="1192149"/>
                  </a:lnTo>
                  <a:lnTo>
                    <a:pt x="462534" y="1183386"/>
                  </a:lnTo>
                  <a:lnTo>
                    <a:pt x="419036" y="1171447"/>
                  </a:lnTo>
                  <a:lnTo>
                    <a:pt x="376885" y="1156334"/>
                  </a:lnTo>
                  <a:lnTo>
                    <a:pt x="336245" y="1138301"/>
                  </a:lnTo>
                  <a:lnTo>
                    <a:pt x="297268" y="1117345"/>
                  </a:lnTo>
                  <a:lnTo>
                    <a:pt x="260070" y="1093724"/>
                  </a:lnTo>
                  <a:lnTo>
                    <a:pt x="224802" y="1067562"/>
                  </a:lnTo>
                  <a:lnTo>
                    <a:pt x="191592" y="1038859"/>
                  </a:lnTo>
                  <a:lnTo>
                    <a:pt x="160566" y="1007871"/>
                  </a:lnTo>
                  <a:lnTo>
                    <a:pt x="131851" y="974725"/>
                  </a:lnTo>
                  <a:lnTo>
                    <a:pt x="105600" y="939419"/>
                  </a:lnTo>
                  <a:lnTo>
                    <a:pt x="81940" y="902334"/>
                  </a:lnTo>
                  <a:lnTo>
                    <a:pt x="61010" y="863345"/>
                  </a:lnTo>
                  <a:lnTo>
                    <a:pt x="42925" y="822706"/>
                  </a:lnTo>
                  <a:lnTo>
                    <a:pt x="27825" y="780669"/>
                  </a:lnTo>
                  <a:lnTo>
                    <a:pt x="15849" y="737107"/>
                  </a:lnTo>
                  <a:lnTo>
                    <a:pt x="7137" y="692403"/>
                  </a:lnTo>
                  <a:lnTo>
                    <a:pt x="1803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5236" y="2107692"/>
              <a:ext cx="10532745" cy="4337685"/>
            </a:xfrm>
            <a:custGeom>
              <a:avLst/>
              <a:gdLst/>
              <a:ahLst/>
              <a:cxnLst/>
              <a:rect l="l" t="t" r="r" b="b"/>
              <a:pathLst>
                <a:path w="10532745" h="4337685">
                  <a:moveTo>
                    <a:pt x="291071" y="2424303"/>
                  </a:moveTo>
                  <a:lnTo>
                    <a:pt x="940269" y="2424303"/>
                  </a:lnTo>
                  <a:lnTo>
                    <a:pt x="940269" y="1630426"/>
                  </a:lnTo>
                  <a:lnTo>
                    <a:pt x="291071" y="1630426"/>
                  </a:lnTo>
                  <a:lnTo>
                    <a:pt x="291071" y="2424303"/>
                  </a:lnTo>
                  <a:close/>
                </a:path>
                <a:path w="10532745" h="4337685">
                  <a:moveTo>
                    <a:pt x="10532364" y="0"/>
                  </a:moveTo>
                  <a:lnTo>
                    <a:pt x="0" y="0"/>
                  </a:lnTo>
                </a:path>
                <a:path w="10532745" h="4337685">
                  <a:moveTo>
                    <a:pt x="1429512" y="1395984"/>
                  </a:moveTo>
                  <a:lnTo>
                    <a:pt x="1429512" y="4337278"/>
                  </a:lnTo>
                </a:path>
                <a:path w="10532745" h="4337685">
                  <a:moveTo>
                    <a:pt x="1429512" y="149352"/>
                  </a:moveTo>
                  <a:lnTo>
                    <a:pt x="1429512" y="891540"/>
                  </a:lnTo>
                </a:path>
                <a:path w="10532745" h="4337685">
                  <a:moveTo>
                    <a:pt x="3031236" y="3453257"/>
                  </a:moveTo>
                  <a:lnTo>
                    <a:pt x="3031236" y="4308322"/>
                  </a:lnTo>
                </a:path>
                <a:path w="10532745" h="4337685">
                  <a:moveTo>
                    <a:pt x="3031236" y="1395984"/>
                  </a:moveTo>
                  <a:lnTo>
                    <a:pt x="3031236" y="2666873"/>
                  </a:lnTo>
                </a:path>
                <a:path w="10532745" h="4337685">
                  <a:moveTo>
                    <a:pt x="3031236" y="120396"/>
                  </a:moveTo>
                  <a:lnTo>
                    <a:pt x="3031236" y="891540"/>
                  </a:lnTo>
                </a:path>
                <a:path w="10532745" h="4337685">
                  <a:moveTo>
                    <a:pt x="4556760" y="3453257"/>
                  </a:moveTo>
                  <a:lnTo>
                    <a:pt x="4556760" y="4326610"/>
                  </a:lnTo>
                </a:path>
                <a:path w="10532745" h="4337685">
                  <a:moveTo>
                    <a:pt x="4556760" y="1395984"/>
                  </a:moveTo>
                  <a:lnTo>
                    <a:pt x="4556760" y="2666873"/>
                  </a:lnTo>
                </a:path>
                <a:path w="10532745" h="4337685">
                  <a:moveTo>
                    <a:pt x="4556760" y="138684"/>
                  </a:moveTo>
                  <a:lnTo>
                    <a:pt x="4556760" y="891540"/>
                  </a:lnTo>
                </a:path>
                <a:path w="10532745" h="4337685">
                  <a:moveTo>
                    <a:pt x="6153912" y="3453257"/>
                  </a:moveTo>
                  <a:lnTo>
                    <a:pt x="6153912" y="4337278"/>
                  </a:lnTo>
                </a:path>
                <a:path w="10532745" h="4337685">
                  <a:moveTo>
                    <a:pt x="6153912" y="1395984"/>
                  </a:moveTo>
                  <a:lnTo>
                    <a:pt x="6153912" y="2666873"/>
                  </a:lnTo>
                </a:path>
                <a:path w="10532745" h="4337685">
                  <a:moveTo>
                    <a:pt x="6153912" y="149352"/>
                  </a:moveTo>
                  <a:lnTo>
                    <a:pt x="6153912" y="891540"/>
                  </a:lnTo>
                </a:path>
                <a:path w="10532745" h="4337685">
                  <a:moveTo>
                    <a:pt x="7716012" y="3453257"/>
                  </a:moveTo>
                  <a:lnTo>
                    <a:pt x="7716012" y="4337278"/>
                  </a:lnTo>
                </a:path>
                <a:path w="10532745" h="4337685">
                  <a:moveTo>
                    <a:pt x="7716012" y="1395984"/>
                  </a:moveTo>
                  <a:lnTo>
                    <a:pt x="7716012" y="2666873"/>
                  </a:lnTo>
                </a:path>
                <a:path w="10532745" h="4337685">
                  <a:moveTo>
                    <a:pt x="7716012" y="149352"/>
                  </a:moveTo>
                  <a:lnTo>
                    <a:pt x="7716012" y="891540"/>
                  </a:lnTo>
                </a:path>
                <a:path w="10532745" h="4337685">
                  <a:moveTo>
                    <a:pt x="9331452" y="3453257"/>
                  </a:moveTo>
                  <a:lnTo>
                    <a:pt x="9331452" y="4326610"/>
                  </a:lnTo>
                </a:path>
                <a:path w="10532745" h="4337685">
                  <a:moveTo>
                    <a:pt x="9331452" y="1395984"/>
                  </a:moveTo>
                  <a:lnTo>
                    <a:pt x="9331452" y="2666873"/>
                  </a:lnTo>
                </a:path>
                <a:path w="10532745" h="4337685">
                  <a:moveTo>
                    <a:pt x="9331452" y="138684"/>
                  </a:moveTo>
                  <a:lnTo>
                    <a:pt x="9331452" y="891540"/>
                  </a:lnTo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1747" y="3532632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600201" y="0"/>
                  </a:moveTo>
                  <a:lnTo>
                    <a:pt x="553338" y="1777"/>
                  </a:lnTo>
                  <a:lnTo>
                    <a:pt x="507365" y="7112"/>
                  </a:lnTo>
                  <a:lnTo>
                    <a:pt x="462533" y="15875"/>
                  </a:lnTo>
                  <a:lnTo>
                    <a:pt x="419100" y="27812"/>
                  </a:lnTo>
                  <a:lnTo>
                    <a:pt x="376935" y="42925"/>
                  </a:lnTo>
                  <a:lnTo>
                    <a:pt x="336296" y="60959"/>
                  </a:lnTo>
                  <a:lnTo>
                    <a:pt x="297306" y="81914"/>
                  </a:lnTo>
                  <a:lnTo>
                    <a:pt x="260096" y="105536"/>
                  </a:lnTo>
                  <a:lnTo>
                    <a:pt x="224790" y="131698"/>
                  </a:lnTo>
                  <a:lnTo>
                    <a:pt x="191643" y="160400"/>
                  </a:lnTo>
                  <a:lnTo>
                    <a:pt x="160527" y="191388"/>
                  </a:lnTo>
                  <a:lnTo>
                    <a:pt x="131825" y="224535"/>
                  </a:lnTo>
                  <a:lnTo>
                    <a:pt x="105663" y="259841"/>
                  </a:lnTo>
                  <a:lnTo>
                    <a:pt x="81915" y="296925"/>
                  </a:lnTo>
                  <a:lnTo>
                    <a:pt x="60959" y="335914"/>
                  </a:lnTo>
                  <a:lnTo>
                    <a:pt x="42925" y="376554"/>
                  </a:lnTo>
                  <a:lnTo>
                    <a:pt x="27812" y="418591"/>
                  </a:lnTo>
                  <a:lnTo>
                    <a:pt x="15875" y="462152"/>
                  </a:lnTo>
                  <a:lnTo>
                    <a:pt x="7111" y="506856"/>
                  </a:lnTo>
                  <a:lnTo>
                    <a:pt x="1777" y="552703"/>
                  </a:lnTo>
                  <a:lnTo>
                    <a:pt x="0" y="599566"/>
                  </a:lnTo>
                  <a:lnTo>
                    <a:pt x="1777" y="646429"/>
                  </a:lnTo>
                  <a:lnTo>
                    <a:pt x="7111" y="692403"/>
                  </a:lnTo>
                  <a:lnTo>
                    <a:pt x="15875" y="737107"/>
                  </a:lnTo>
                  <a:lnTo>
                    <a:pt x="27812" y="780668"/>
                  </a:lnTo>
                  <a:lnTo>
                    <a:pt x="42925" y="822705"/>
                  </a:lnTo>
                  <a:lnTo>
                    <a:pt x="60959" y="863345"/>
                  </a:lnTo>
                  <a:lnTo>
                    <a:pt x="81915" y="902334"/>
                  </a:lnTo>
                  <a:lnTo>
                    <a:pt x="105663" y="939418"/>
                  </a:lnTo>
                  <a:lnTo>
                    <a:pt x="131825" y="974724"/>
                  </a:lnTo>
                  <a:lnTo>
                    <a:pt x="160527" y="1007871"/>
                  </a:lnTo>
                  <a:lnTo>
                    <a:pt x="191643" y="1038859"/>
                  </a:lnTo>
                  <a:lnTo>
                    <a:pt x="224790" y="1067561"/>
                  </a:lnTo>
                  <a:lnTo>
                    <a:pt x="260096" y="1093723"/>
                  </a:lnTo>
                  <a:lnTo>
                    <a:pt x="297306" y="1117345"/>
                  </a:lnTo>
                  <a:lnTo>
                    <a:pt x="336296" y="1138300"/>
                  </a:lnTo>
                  <a:lnTo>
                    <a:pt x="376935" y="1156334"/>
                  </a:lnTo>
                  <a:lnTo>
                    <a:pt x="419100" y="1171447"/>
                  </a:lnTo>
                  <a:lnTo>
                    <a:pt x="462533" y="1183385"/>
                  </a:lnTo>
                  <a:lnTo>
                    <a:pt x="507365" y="1192148"/>
                  </a:lnTo>
                  <a:lnTo>
                    <a:pt x="553338" y="1197482"/>
                  </a:lnTo>
                  <a:lnTo>
                    <a:pt x="600201" y="1199260"/>
                  </a:lnTo>
                  <a:lnTo>
                    <a:pt x="647065" y="1197482"/>
                  </a:lnTo>
                  <a:lnTo>
                    <a:pt x="693038" y="1192148"/>
                  </a:lnTo>
                  <a:lnTo>
                    <a:pt x="737870" y="1183385"/>
                  </a:lnTo>
                  <a:lnTo>
                    <a:pt x="781303" y="1171447"/>
                  </a:lnTo>
                  <a:lnTo>
                    <a:pt x="823468" y="1156334"/>
                  </a:lnTo>
                  <a:lnTo>
                    <a:pt x="864107" y="1138300"/>
                  </a:lnTo>
                  <a:lnTo>
                    <a:pt x="903097" y="1117345"/>
                  </a:lnTo>
                  <a:lnTo>
                    <a:pt x="940307" y="1093723"/>
                  </a:lnTo>
                  <a:lnTo>
                    <a:pt x="975613" y="1067561"/>
                  </a:lnTo>
                  <a:lnTo>
                    <a:pt x="1008760" y="1038859"/>
                  </a:lnTo>
                  <a:lnTo>
                    <a:pt x="1039876" y="1007871"/>
                  </a:lnTo>
                  <a:lnTo>
                    <a:pt x="1068577" y="974724"/>
                  </a:lnTo>
                  <a:lnTo>
                    <a:pt x="1094740" y="939418"/>
                  </a:lnTo>
                  <a:lnTo>
                    <a:pt x="1118488" y="902334"/>
                  </a:lnTo>
                  <a:lnTo>
                    <a:pt x="1139444" y="863345"/>
                  </a:lnTo>
                  <a:lnTo>
                    <a:pt x="1157477" y="822705"/>
                  </a:lnTo>
                  <a:lnTo>
                    <a:pt x="1172591" y="780668"/>
                  </a:lnTo>
                  <a:lnTo>
                    <a:pt x="1184528" y="737107"/>
                  </a:lnTo>
                  <a:lnTo>
                    <a:pt x="1193292" y="692403"/>
                  </a:lnTo>
                  <a:lnTo>
                    <a:pt x="1198626" y="646429"/>
                  </a:lnTo>
                  <a:lnTo>
                    <a:pt x="1200403" y="599566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8" y="462152"/>
                  </a:lnTo>
                  <a:lnTo>
                    <a:pt x="1172591" y="418591"/>
                  </a:lnTo>
                  <a:lnTo>
                    <a:pt x="1157477" y="376554"/>
                  </a:lnTo>
                  <a:lnTo>
                    <a:pt x="1139444" y="335914"/>
                  </a:lnTo>
                  <a:lnTo>
                    <a:pt x="1118488" y="296925"/>
                  </a:lnTo>
                  <a:lnTo>
                    <a:pt x="1094740" y="259841"/>
                  </a:lnTo>
                  <a:lnTo>
                    <a:pt x="1068577" y="224535"/>
                  </a:lnTo>
                  <a:lnTo>
                    <a:pt x="1039876" y="191388"/>
                  </a:lnTo>
                  <a:lnTo>
                    <a:pt x="1008760" y="160400"/>
                  </a:lnTo>
                  <a:lnTo>
                    <a:pt x="975613" y="131698"/>
                  </a:lnTo>
                  <a:lnTo>
                    <a:pt x="940307" y="105536"/>
                  </a:lnTo>
                  <a:lnTo>
                    <a:pt x="903097" y="81914"/>
                  </a:lnTo>
                  <a:lnTo>
                    <a:pt x="864107" y="60959"/>
                  </a:lnTo>
                  <a:lnTo>
                    <a:pt x="823468" y="42925"/>
                  </a:lnTo>
                  <a:lnTo>
                    <a:pt x="781303" y="27812"/>
                  </a:lnTo>
                  <a:lnTo>
                    <a:pt x="737870" y="15875"/>
                  </a:lnTo>
                  <a:lnTo>
                    <a:pt x="693038" y="7112"/>
                  </a:lnTo>
                  <a:lnTo>
                    <a:pt x="647065" y="1777"/>
                  </a:lnTo>
                  <a:lnTo>
                    <a:pt x="600201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52509" y="353339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0" y="599566"/>
                  </a:moveTo>
                  <a:lnTo>
                    <a:pt x="1778" y="552703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3" y="418591"/>
                  </a:lnTo>
                  <a:lnTo>
                    <a:pt x="42925" y="376554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825" y="224535"/>
                  </a:lnTo>
                  <a:lnTo>
                    <a:pt x="160528" y="191388"/>
                  </a:lnTo>
                  <a:lnTo>
                    <a:pt x="191643" y="160400"/>
                  </a:lnTo>
                  <a:lnTo>
                    <a:pt x="224790" y="131698"/>
                  </a:lnTo>
                  <a:lnTo>
                    <a:pt x="260096" y="105536"/>
                  </a:lnTo>
                  <a:lnTo>
                    <a:pt x="297307" y="81914"/>
                  </a:lnTo>
                  <a:lnTo>
                    <a:pt x="336296" y="60959"/>
                  </a:lnTo>
                  <a:lnTo>
                    <a:pt x="376936" y="42925"/>
                  </a:lnTo>
                  <a:lnTo>
                    <a:pt x="419100" y="27812"/>
                  </a:lnTo>
                  <a:lnTo>
                    <a:pt x="462534" y="15875"/>
                  </a:lnTo>
                  <a:lnTo>
                    <a:pt x="507365" y="7111"/>
                  </a:lnTo>
                  <a:lnTo>
                    <a:pt x="553339" y="1777"/>
                  </a:lnTo>
                  <a:lnTo>
                    <a:pt x="600201" y="0"/>
                  </a:lnTo>
                  <a:lnTo>
                    <a:pt x="647065" y="1777"/>
                  </a:lnTo>
                  <a:lnTo>
                    <a:pt x="693039" y="7111"/>
                  </a:lnTo>
                  <a:lnTo>
                    <a:pt x="737870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8" y="60959"/>
                  </a:lnTo>
                  <a:lnTo>
                    <a:pt x="903097" y="81914"/>
                  </a:lnTo>
                  <a:lnTo>
                    <a:pt x="940308" y="105536"/>
                  </a:lnTo>
                  <a:lnTo>
                    <a:pt x="975614" y="131698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8" y="224535"/>
                  </a:lnTo>
                  <a:lnTo>
                    <a:pt x="1094740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8" y="376554"/>
                  </a:lnTo>
                  <a:lnTo>
                    <a:pt x="1172591" y="418591"/>
                  </a:lnTo>
                  <a:lnTo>
                    <a:pt x="1184529" y="462152"/>
                  </a:lnTo>
                  <a:lnTo>
                    <a:pt x="1193292" y="506856"/>
                  </a:lnTo>
                  <a:lnTo>
                    <a:pt x="1198626" y="552703"/>
                  </a:lnTo>
                  <a:lnTo>
                    <a:pt x="1200404" y="599566"/>
                  </a:lnTo>
                  <a:lnTo>
                    <a:pt x="1198626" y="646429"/>
                  </a:lnTo>
                  <a:lnTo>
                    <a:pt x="1193292" y="692403"/>
                  </a:lnTo>
                  <a:lnTo>
                    <a:pt x="1184529" y="737107"/>
                  </a:lnTo>
                  <a:lnTo>
                    <a:pt x="1172591" y="780668"/>
                  </a:lnTo>
                  <a:lnTo>
                    <a:pt x="1157478" y="822705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40" y="939418"/>
                  </a:lnTo>
                  <a:lnTo>
                    <a:pt x="1068578" y="974724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4" y="1067561"/>
                  </a:lnTo>
                  <a:lnTo>
                    <a:pt x="940308" y="1093723"/>
                  </a:lnTo>
                  <a:lnTo>
                    <a:pt x="903097" y="1117345"/>
                  </a:lnTo>
                  <a:lnTo>
                    <a:pt x="864108" y="1138300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70" y="1183385"/>
                  </a:lnTo>
                  <a:lnTo>
                    <a:pt x="693039" y="1192148"/>
                  </a:lnTo>
                  <a:lnTo>
                    <a:pt x="647065" y="1197482"/>
                  </a:lnTo>
                  <a:lnTo>
                    <a:pt x="600201" y="1199260"/>
                  </a:lnTo>
                  <a:lnTo>
                    <a:pt x="553339" y="1197482"/>
                  </a:lnTo>
                  <a:lnTo>
                    <a:pt x="507365" y="1192148"/>
                  </a:lnTo>
                  <a:lnTo>
                    <a:pt x="462534" y="1183385"/>
                  </a:lnTo>
                  <a:lnTo>
                    <a:pt x="419100" y="1171447"/>
                  </a:lnTo>
                  <a:lnTo>
                    <a:pt x="376936" y="1156334"/>
                  </a:lnTo>
                  <a:lnTo>
                    <a:pt x="336296" y="1138300"/>
                  </a:lnTo>
                  <a:lnTo>
                    <a:pt x="297307" y="1117345"/>
                  </a:lnTo>
                  <a:lnTo>
                    <a:pt x="260096" y="1093723"/>
                  </a:lnTo>
                  <a:lnTo>
                    <a:pt x="224790" y="1067561"/>
                  </a:lnTo>
                  <a:lnTo>
                    <a:pt x="191643" y="1038859"/>
                  </a:lnTo>
                  <a:lnTo>
                    <a:pt x="160528" y="1007871"/>
                  </a:lnTo>
                  <a:lnTo>
                    <a:pt x="131825" y="974724"/>
                  </a:lnTo>
                  <a:lnTo>
                    <a:pt x="105664" y="939418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5"/>
                  </a:lnTo>
                  <a:lnTo>
                    <a:pt x="27813" y="780668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29"/>
                  </a:lnTo>
                  <a:lnTo>
                    <a:pt x="0" y="599566"/>
                  </a:lnTo>
                  <a:close/>
                </a:path>
              </a:pathLst>
            </a:custGeom>
            <a:ln w="25906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6528" y="3758184"/>
              <a:ext cx="885444" cy="7848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91955" y="3753612"/>
              <a:ext cx="894715" cy="793750"/>
            </a:xfrm>
            <a:custGeom>
              <a:avLst/>
              <a:gdLst/>
              <a:ahLst/>
              <a:cxnLst/>
              <a:rect l="l" t="t" r="r" b="b"/>
              <a:pathLst>
                <a:path w="894715" h="793750">
                  <a:moveTo>
                    <a:pt x="0" y="793623"/>
                  </a:moveTo>
                  <a:lnTo>
                    <a:pt x="894461" y="793623"/>
                  </a:lnTo>
                  <a:lnTo>
                    <a:pt x="894461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45636" y="3538728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328" y="0"/>
                  </a:moveTo>
                  <a:lnTo>
                    <a:pt x="553465" y="1777"/>
                  </a:lnTo>
                  <a:lnTo>
                    <a:pt x="507491" y="7112"/>
                  </a:lnTo>
                  <a:lnTo>
                    <a:pt x="462661" y="15875"/>
                  </a:lnTo>
                  <a:lnTo>
                    <a:pt x="419226" y="27812"/>
                  </a:lnTo>
                  <a:lnTo>
                    <a:pt x="376936" y="42925"/>
                  </a:lnTo>
                  <a:lnTo>
                    <a:pt x="336296" y="60960"/>
                  </a:lnTo>
                  <a:lnTo>
                    <a:pt x="297306" y="81915"/>
                  </a:lnTo>
                  <a:lnTo>
                    <a:pt x="260096" y="105537"/>
                  </a:lnTo>
                  <a:lnTo>
                    <a:pt x="224916" y="131699"/>
                  </a:lnTo>
                  <a:lnTo>
                    <a:pt x="191642" y="160401"/>
                  </a:lnTo>
                  <a:lnTo>
                    <a:pt x="160654" y="191389"/>
                  </a:lnTo>
                  <a:lnTo>
                    <a:pt x="131952" y="224536"/>
                  </a:lnTo>
                  <a:lnTo>
                    <a:pt x="105663" y="259842"/>
                  </a:lnTo>
                  <a:lnTo>
                    <a:pt x="81914" y="296926"/>
                  </a:lnTo>
                  <a:lnTo>
                    <a:pt x="60960" y="335915"/>
                  </a:lnTo>
                  <a:lnTo>
                    <a:pt x="42925" y="376555"/>
                  </a:lnTo>
                  <a:lnTo>
                    <a:pt x="27812" y="418592"/>
                  </a:lnTo>
                  <a:lnTo>
                    <a:pt x="15875" y="462153"/>
                  </a:lnTo>
                  <a:lnTo>
                    <a:pt x="7112" y="506857"/>
                  </a:lnTo>
                  <a:lnTo>
                    <a:pt x="1777" y="552831"/>
                  </a:lnTo>
                  <a:lnTo>
                    <a:pt x="0" y="599694"/>
                  </a:lnTo>
                  <a:lnTo>
                    <a:pt x="1777" y="646430"/>
                  </a:lnTo>
                  <a:lnTo>
                    <a:pt x="7112" y="692404"/>
                  </a:lnTo>
                  <a:lnTo>
                    <a:pt x="15875" y="737108"/>
                  </a:lnTo>
                  <a:lnTo>
                    <a:pt x="27812" y="780669"/>
                  </a:lnTo>
                  <a:lnTo>
                    <a:pt x="42925" y="822706"/>
                  </a:lnTo>
                  <a:lnTo>
                    <a:pt x="60960" y="863346"/>
                  </a:lnTo>
                  <a:lnTo>
                    <a:pt x="81914" y="902335"/>
                  </a:lnTo>
                  <a:lnTo>
                    <a:pt x="105663" y="939419"/>
                  </a:lnTo>
                  <a:lnTo>
                    <a:pt x="131952" y="974725"/>
                  </a:lnTo>
                  <a:lnTo>
                    <a:pt x="160654" y="1007872"/>
                  </a:lnTo>
                  <a:lnTo>
                    <a:pt x="191642" y="1038860"/>
                  </a:lnTo>
                  <a:lnTo>
                    <a:pt x="224916" y="1067562"/>
                  </a:lnTo>
                  <a:lnTo>
                    <a:pt x="260096" y="1093724"/>
                  </a:lnTo>
                  <a:lnTo>
                    <a:pt x="297306" y="1117346"/>
                  </a:lnTo>
                  <a:lnTo>
                    <a:pt x="336296" y="1138301"/>
                  </a:lnTo>
                  <a:lnTo>
                    <a:pt x="376936" y="1156335"/>
                  </a:lnTo>
                  <a:lnTo>
                    <a:pt x="419226" y="1171448"/>
                  </a:lnTo>
                  <a:lnTo>
                    <a:pt x="462661" y="1183386"/>
                  </a:lnTo>
                  <a:lnTo>
                    <a:pt x="507491" y="1192149"/>
                  </a:lnTo>
                  <a:lnTo>
                    <a:pt x="553465" y="1197483"/>
                  </a:lnTo>
                  <a:lnTo>
                    <a:pt x="600328" y="1199261"/>
                  </a:lnTo>
                  <a:lnTo>
                    <a:pt x="647318" y="1197483"/>
                  </a:lnTo>
                  <a:lnTo>
                    <a:pt x="693292" y="1192149"/>
                  </a:lnTo>
                  <a:lnTo>
                    <a:pt x="738124" y="1183386"/>
                  </a:lnTo>
                  <a:lnTo>
                    <a:pt x="781558" y="1171448"/>
                  </a:lnTo>
                  <a:lnTo>
                    <a:pt x="823849" y="1156335"/>
                  </a:lnTo>
                  <a:lnTo>
                    <a:pt x="864488" y="1138301"/>
                  </a:lnTo>
                  <a:lnTo>
                    <a:pt x="903477" y="1117346"/>
                  </a:lnTo>
                  <a:lnTo>
                    <a:pt x="940688" y="1093724"/>
                  </a:lnTo>
                  <a:lnTo>
                    <a:pt x="975867" y="1067562"/>
                  </a:lnTo>
                  <a:lnTo>
                    <a:pt x="1009141" y="1038860"/>
                  </a:lnTo>
                  <a:lnTo>
                    <a:pt x="1040129" y="1007872"/>
                  </a:lnTo>
                  <a:lnTo>
                    <a:pt x="1068831" y="974725"/>
                  </a:lnTo>
                  <a:lnTo>
                    <a:pt x="1095121" y="939419"/>
                  </a:lnTo>
                  <a:lnTo>
                    <a:pt x="1118869" y="902335"/>
                  </a:lnTo>
                  <a:lnTo>
                    <a:pt x="1139825" y="863346"/>
                  </a:lnTo>
                  <a:lnTo>
                    <a:pt x="1157859" y="822706"/>
                  </a:lnTo>
                  <a:lnTo>
                    <a:pt x="1172972" y="780669"/>
                  </a:lnTo>
                  <a:lnTo>
                    <a:pt x="1184910" y="737108"/>
                  </a:lnTo>
                  <a:lnTo>
                    <a:pt x="1193673" y="692404"/>
                  </a:lnTo>
                  <a:lnTo>
                    <a:pt x="1199006" y="646430"/>
                  </a:lnTo>
                  <a:lnTo>
                    <a:pt x="1200785" y="599694"/>
                  </a:lnTo>
                  <a:lnTo>
                    <a:pt x="1199006" y="552831"/>
                  </a:lnTo>
                  <a:lnTo>
                    <a:pt x="1193673" y="506857"/>
                  </a:lnTo>
                  <a:lnTo>
                    <a:pt x="1184910" y="462153"/>
                  </a:lnTo>
                  <a:lnTo>
                    <a:pt x="1172972" y="418592"/>
                  </a:lnTo>
                  <a:lnTo>
                    <a:pt x="1157859" y="376555"/>
                  </a:lnTo>
                  <a:lnTo>
                    <a:pt x="1139825" y="335915"/>
                  </a:lnTo>
                  <a:lnTo>
                    <a:pt x="1118869" y="296926"/>
                  </a:lnTo>
                  <a:lnTo>
                    <a:pt x="1095121" y="259842"/>
                  </a:lnTo>
                  <a:lnTo>
                    <a:pt x="1068831" y="224536"/>
                  </a:lnTo>
                  <a:lnTo>
                    <a:pt x="1040129" y="191389"/>
                  </a:lnTo>
                  <a:lnTo>
                    <a:pt x="1009141" y="160401"/>
                  </a:lnTo>
                  <a:lnTo>
                    <a:pt x="975867" y="131699"/>
                  </a:lnTo>
                  <a:lnTo>
                    <a:pt x="940688" y="105537"/>
                  </a:lnTo>
                  <a:lnTo>
                    <a:pt x="903477" y="81915"/>
                  </a:lnTo>
                  <a:lnTo>
                    <a:pt x="864488" y="60960"/>
                  </a:lnTo>
                  <a:lnTo>
                    <a:pt x="823849" y="42925"/>
                  </a:lnTo>
                  <a:lnTo>
                    <a:pt x="781558" y="27812"/>
                  </a:lnTo>
                  <a:lnTo>
                    <a:pt x="738124" y="15875"/>
                  </a:lnTo>
                  <a:lnTo>
                    <a:pt x="693292" y="7112"/>
                  </a:lnTo>
                  <a:lnTo>
                    <a:pt x="647318" y="1777"/>
                  </a:lnTo>
                  <a:lnTo>
                    <a:pt x="600328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6397" y="3539490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777" y="552831"/>
                  </a:lnTo>
                  <a:lnTo>
                    <a:pt x="7112" y="506857"/>
                  </a:lnTo>
                  <a:lnTo>
                    <a:pt x="15875" y="462153"/>
                  </a:lnTo>
                  <a:lnTo>
                    <a:pt x="27812" y="418592"/>
                  </a:lnTo>
                  <a:lnTo>
                    <a:pt x="42925" y="376555"/>
                  </a:lnTo>
                  <a:lnTo>
                    <a:pt x="60960" y="335915"/>
                  </a:lnTo>
                  <a:lnTo>
                    <a:pt x="81914" y="296926"/>
                  </a:lnTo>
                  <a:lnTo>
                    <a:pt x="105663" y="259842"/>
                  </a:lnTo>
                  <a:lnTo>
                    <a:pt x="131952" y="224536"/>
                  </a:lnTo>
                  <a:lnTo>
                    <a:pt x="160654" y="191389"/>
                  </a:lnTo>
                  <a:lnTo>
                    <a:pt x="191642" y="160401"/>
                  </a:lnTo>
                  <a:lnTo>
                    <a:pt x="224916" y="131699"/>
                  </a:lnTo>
                  <a:lnTo>
                    <a:pt x="260096" y="105537"/>
                  </a:lnTo>
                  <a:lnTo>
                    <a:pt x="297306" y="81915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226" y="27812"/>
                  </a:lnTo>
                  <a:lnTo>
                    <a:pt x="462661" y="15875"/>
                  </a:lnTo>
                  <a:lnTo>
                    <a:pt x="507491" y="7112"/>
                  </a:lnTo>
                  <a:lnTo>
                    <a:pt x="553465" y="1777"/>
                  </a:lnTo>
                  <a:lnTo>
                    <a:pt x="600328" y="0"/>
                  </a:lnTo>
                  <a:lnTo>
                    <a:pt x="647318" y="1777"/>
                  </a:lnTo>
                  <a:lnTo>
                    <a:pt x="693292" y="7112"/>
                  </a:lnTo>
                  <a:lnTo>
                    <a:pt x="738124" y="15875"/>
                  </a:lnTo>
                  <a:lnTo>
                    <a:pt x="781557" y="27812"/>
                  </a:lnTo>
                  <a:lnTo>
                    <a:pt x="823849" y="42925"/>
                  </a:lnTo>
                  <a:lnTo>
                    <a:pt x="864488" y="60960"/>
                  </a:lnTo>
                  <a:lnTo>
                    <a:pt x="903477" y="81915"/>
                  </a:lnTo>
                  <a:lnTo>
                    <a:pt x="940688" y="105537"/>
                  </a:lnTo>
                  <a:lnTo>
                    <a:pt x="975867" y="131699"/>
                  </a:lnTo>
                  <a:lnTo>
                    <a:pt x="1009141" y="160401"/>
                  </a:lnTo>
                  <a:lnTo>
                    <a:pt x="1040129" y="191389"/>
                  </a:lnTo>
                  <a:lnTo>
                    <a:pt x="1068831" y="224536"/>
                  </a:lnTo>
                  <a:lnTo>
                    <a:pt x="1095121" y="259842"/>
                  </a:lnTo>
                  <a:lnTo>
                    <a:pt x="1118869" y="296926"/>
                  </a:lnTo>
                  <a:lnTo>
                    <a:pt x="1139825" y="335915"/>
                  </a:lnTo>
                  <a:lnTo>
                    <a:pt x="1157859" y="376555"/>
                  </a:lnTo>
                  <a:lnTo>
                    <a:pt x="1172972" y="418592"/>
                  </a:lnTo>
                  <a:lnTo>
                    <a:pt x="1184910" y="462153"/>
                  </a:lnTo>
                  <a:lnTo>
                    <a:pt x="1193673" y="506857"/>
                  </a:lnTo>
                  <a:lnTo>
                    <a:pt x="1199006" y="552831"/>
                  </a:lnTo>
                  <a:lnTo>
                    <a:pt x="1200785" y="599694"/>
                  </a:lnTo>
                  <a:lnTo>
                    <a:pt x="1199006" y="646430"/>
                  </a:lnTo>
                  <a:lnTo>
                    <a:pt x="1193673" y="692404"/>
                  </a:lnTo>
                  <a:lnTo>
                    <a:pt x="1184910" y="737108"/>
                  </a:lnTo>
                  <a:lnTo>
                    <a:pt x="1172972" y="780669"/>
                  </a:lnTo>
                  <a:lnTo>
                    <a:pt x="1157859" y="822706"/>
                  </a:lnTo>
                  <a:lnTo>
                    <a:pt x="1139825" y="863346"/>
                  </a:lnTo>
                  <a:lnTo>
                    <a:pt x="1118869" y="902335"/>
                  </a:lnTo>
                  <a:lnTo>
                    <a:pt x="1095121" y="939419"/>
                  </a:lnTo>
                  <a:lnTo>
                    <a:pt x="1068831" y="974725"/>
                  </a:lnTo>
                  <a:lnTo>
                    <a:pt x="1040129" y="1007872"/>
                  </a:lnTo>
                  <a:lnTo>
                    <a:pt x="1009141" y="1038860"/>
                  </a:lnTo>
                  <a:lnTo>
                    <a:pt x="975867" y="1067562"/>
                  </a:lnTo>
                  <a:lnTo>
                    <a:pt x="940688" y="1093724"/>
                  </a:lnTo>
                  <a:lnTo>
                    <a:pt x="903477" y="1117346"/>
                  </a:lnTo>
                  <a:lnTo>
                    <a:pt x="864488" y="1138301"/>
                  </a:lnTo>
                  <a:lnTo>
                    <a:pt x="823849" y="1156335"/>
                  </a:lnTo>
                  <a:lnTo>
                    <a:pt x="781557" y="1171448"/>
                  </a:lnTo>
                  <a:lnTo>
                    <a:pt x="738124" y="1183386"/>
                  </a:lnTo>
                  <a:lnTo>
                    <a:pt x="693292" y="1192149"/>
                  </a:lnTo>
                  <a:lnTo>
                    <a:pt x="647318" y="1197483"/>
                  </a:lnTo>
                  <a:lnTo>
                    <a:pt x="600328" y="1199261"/>
                  </a:lnTo>
                  <a:lnTo>
                    <a:pt x="553465" y="1197483"/>
                  </a:lnTo>
                  <a:lnTo>
                    <a:pt x="507491" y="1192149"/>
                  </a:lnTo>
                  <a:lnTo>
                    <a:pt x="462661" y="1183386"/>
                  </a:lnTo>
                  <a:lnTo>
                    <a:pt x="419226" y="1171448"/>
                  </a:lnTo>
                  <a:lnTo>
                    <a:pt x="376936" y="1156335"/>
                  </a:lnTo>
                  <a:lnTo>
                    <a:pt x="336296" y="1138301"/>
                  </a:lnTo>
                  <a:lnTo>
                    <a:pt x="297306" y="1117346"/>
                  </a:lnTo>
                  <a:lnTo>
                    <a:pt x="260096" y="1093724"/>
                  </a:lnTo>
                  <a:lnTo>
                    <a:pt x="224916" y="1067562"/>
                  </a:lnTo>
                  <a:lnTo>
                    <a:pt x="191642" y="1038860"/>
                  </a:lnTo>
                  <a:lnTo>
                    <a:pt x="160654" y="1007872"/>
                  </a:lnTo>
                  <a:lnTo>
                    <a:pt x="131952" y="974725"/>
                  </a:lnTo>
                  <a:lnTo>
                    <a:pt x="105663" y="939419"/>
                  </a:lnTo>
                  <a:lnTo>
                    <a:pt x="81914" y="902335"/>
                  </a:lnTo>
                  <a:lnTo>
                    <a:pt x="60960" y="863346"/>
                  </a:lnTo>
                  <a:lnTo>
                    <a:pt x="42925" y="822706"/>
                  </a:lnTo>
                  <a:lnTo>
                    <a:pt x="27812" y="780669"/>
                  </a:lnTo>
                  <a:lnTo>
                    <a:pt x="15875" y="737108"/>
                  </a:lnTo>
                  <a:lnTo>
                    <a:pt x="7112" y="692404"/>
                  </a:lnTo>
                  <a:lnTo>
                    <a:pt x="1777" y="646430"/>
                  </a:lnTo>
                  <a:lnTo>
                    <a:pt x="0" y="599694"/>
                  </a:lnTo>
                  <a:close/>
                </a:path>
              </a:pathLst>
            </a:custGeom>
            <a:ln w="25906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39" y="3742944"/>
              <a:ext cx="838200" cy="7848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25468" y="3738372"/>
              <a:ext cx="847090" cy="793750"/>
            </a:xfrm>
            <a:custGeom>
              <a:avLst/>
              <a:gdLst/>
              <a:ahLst/>
              <a:cxnLst/>
              <a:rect l="l" t="t" r="r" b="b"/>
              <a:pathLst>
                <a:path w="847089" h="793750">
                  <a:moveTo>
                    <a:pt x="0" y="793622"/>
                  </a:moveTo>
                  <a:lnTo>
                    <a:pt x="846963" y="793622"/>
                  </a:lnTo>
                  <a:lnTo>
                    <a:pt x="846963" y="0"/>
                  </a:lnTo>
                  <a:lnTo>
                    <a:pt x="0" y="0"/>
                  </a:lnTo>
                  <a:lnTo>
                    <a:pt x="0" y="793622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7440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202" y="0"/>
                  </a:moveTo>
                  <a:lnTo>
                    <a:pt x="553339" y="1777"/>
                  </a:lnTo>
                  <a:lnTo>
                    <a:pt x="507365" y="7112"/>
                  </a:lnTo>
                  <a:lnTo>
                    <a:pt x="462534" y="15875"/>
                  </a:lnTo>
                  <a:lnTo>
                    <a:pt x="419100" y="27812"/>
                  </a:lnTo>
                  <a:lnTo>
                    <a:pt x="376936" y="42925"/>
                  </a:lnTo>
                  <a:lnTo>
                    <a:pt x="336296" y="60960"/>
                  </a:lnTo>
                  <a:lnTo>
                    <a:pt x="297307" y="81914"/>
                  </a:lnTo>
                  <a:lnTo>
                    <a:pt x="260096" y="105537"/>
                  </a:lnTo>
                  <a:lnTo>
                    <a:pt x="224790" y="131699"/>
                  </a:lnTo>
                  <a:lnTo>
                    <a:pt x="191643" y="160400"/>
                  </a:lnTo>
                  <a:lnTo>
                    <a:pt x="160528" y="191388"/>
                  </a:lnTo>
                  <a:lnTo>
                    <a:pt x="131826" y="224536"/>
                  </a:lnTo>
                  <a:lnTo>
                    <a:pt x="105664" y="259842"/>
                  </a:lnTo>
                  <a:lnTo>
                    <a:pt x="81915" y="296925"/>
                  </a:lnTo>
                  <a:lnTo>
                    <a:pt x="60960" y="335914"/>
                  </a:lnTo>
                  <a:lnTo>
                    <a:pt x="42926" y="376555"/>
                  </a:lnTo>
                  <a:lnTo>
                    <a:pt x="27812" y="418592"/>
                  </a:lnTo>
                  <a:lnTo>
                    <a:pt x="15875" y="462152"/>
                  </a:lnTo>
                  <a:lnTo>
                    <a:pt x="7112" y="506856"/>
                  </a:lnTo>
                  <a:lnTo>
                    <a:pt x="1778" y="552703"/>
                  </a:lnTo>
                  <a:lnTo>
                    <a:pt x="0" y="599567"/>
                  </a:lnTo>
                  <a:lnTo>
                    <a:pt x="1778" y="646430"/>
                  </a:lnTo>
                  <a:lnTo>
                    <a:pt x="7112" y="692403"/>
                  </a:lnTo>
                  <a:lnTo>
                    <a:pt x="15875" y="737107"/>
                  </a:lnTo>
                  <a:lnTo>
                    <a:pt x="27812" y="780669"/>
                  </a:lnTo>
                  <a:lnTo>
                    <a:pt x="42926" y="822706"/>
                  </a:lnTo>
                  <a:lnTo>
                    <a:pt x="60960" y="863345"/>
                  </a:lnTo>
                  <a:lnTo>
                    <a:pt x="81915" y="902334"/>
                  </a:lnTo>
                  <a:lnTo>
                    <a:pt x="105664" y="939419"/>
                  </a:lnTo>
                  <a:lnTo>
                    <a:pt x="131826" y="974725"/>
                  </a:lnTo>
                  <a:lnTo>
                    <a:pt x="160528" y="1007871"/>
                  </a:lnTo>
                  <a:lnTo>
                    <a:pt x="191643" y="1038859"/>
                  </a:lnTo>
                  <a:lnTo>
                    <a:pt x="224790" y="1067562"/>
                  </a:lnTo>
                  <a:lnTo>
                    <a:pt x="260096" y="1093724"/>
                  </a:lnTo>
                  <a:lnTo>
                    <a:pt x="297307" y="1117345"/>
                  </a:lnTo>
                  <a:lnTo>
                    <a:pt x="336296" y="1138301"/>
                  </a:lnTo>
                  <a:lnTo>
                    <a:pt x="376936" y="1156334"/>
                  </a:lnTo>
                  <a:lnTo>
                    <a:pt x="419100" y="1171448"/>
                  </a:lnTo>
                  <a:lnTo>
                    <a:pt x="462534" y="1183386"/>
                  </a:lnTo>
                  <a:lnTo>
                    <a:pt x="507365" y="1192149"/>
                  </a:lnTo>
                  <a:lnTo>
                    <a:pt x="553339" y="1197483"/>
                  </a:lnTo>
                  <a:lnTo>
                    <a:pt x="600202" y="1199261"/>
                  </a:lnTo>
                  <a:lnTo>
                    <a:pt x="647065" y="1197483"/>
                  </a:lnTo>
                  <a:lnTo>
                    <a:pt x="693039" y="1192149"/>
                  </a:lnTo>
                  <a:lnTo>
                    <a:pt x="737870" y="1183386"/>
                  </a:lnTo>
                  <a:lnTo>
                    <a:pt x="781304" y="1171448"/>
                  </a:lnTo>
                  <a:lnTo>
                    <a:pt x="823468" y="1156334"/>
                  </a:lnTo>
                  <a:lnTo>
                    <a:pt x="864108" y="1138301"/>
                  </a:lnTo>
                  <a:lnTo>
                    <a:pt x="903097" y="1117345"/>
                  </a:lnTo>
                  <a:lnTo>
                    <a:pt x="940308" y="1093724"/>
                  </a:lnTo>
                  <a:lnTo>
                    <a:pt x="975613" y="1067562"/>
                  </a:lnTo>
                  <a:lnTo>
                    <a:pt x="1008761" y="1038859"/>
                  </a:lnTo>
                  <a:lnTo>
                    <a:pt x="1039876" y="1007871"/>
                  </a:lnTo>
                  <a:lnTo>
                    <a:pt x="1068577" y="974725"/>
                  </a:lnTo>
                  <a:lnTo>
                    <a:pt x="1094739" y="939419"/>
                  </a:lnTo>
                  <a:lnTo>
                    <a:pt x="1118489" y="902334"/>
                  </a:lnTo>
                  <a:lnTo>
                    <a:pt x="1139444" y="863345"/>
                  </a:lnTo>
                  <a:lnTo>
                    <a:pt x="1157477" y="822706"/>
                  </a:lnTo>
                  <a:lnTo>
                    <a:pt x="1172590" y="780669"/>
                  </a:lnTo>
                  <a:lnTo>
                    <a:pt x="1184529" y="737107"/>
                  </a:lnTo>
                  <a:lnTo>
                    <a:pt x="1193292" y="692403"/>
                  </a:lnTo>
                  <a:lnTo>
                    <a:pt x="1198626" y="646430"/>
                  </a:lnTo>
                  <a:lnTo>
                    <a:pt x="1200404" y="599567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9" y="462152"/>
                  </a:lnTo>
                  <a:lnTo>
                    <a:pt x="1172590" y="418592"/>
                  </a:lnTo>
                  <a:lnTo>
                    <a:pt x="1157477" y="376555"/>
                  </a:lnTo>
                  <a:lnTo>
                    <a:pt x="1139444" y="335914"/>
                  </a:lnTo>
                  <a:lnTo>
                    <a:pt x="1118489" y="296925"/>
                  </a:lnTo>
                  <a:lnTo>
                    <a:pt x="1094739" y="259842"/>
                  </a:lnTo>
                  <a:lnTo>
                    <a:pt x="1068577" y="224536"/>
                  </a:lnTo>
                  <a:lnTo>
                    <a:pt x="1039876" y="191388"/>
                  </a:lnTo>
                  <a:lnTo>
                    <a:pt x="1008761" y="160400"/>
                  </a:lnTo>
                  <a:lnTo>
                    <a:pt x="975613" y="131699"/>
                  </a:lnTo>
                  <a:lnTo>
                    <a:pt x="940308" y="105537"/>
                  </a:lnTo>
                  <a:lnTo>
                    <a:pt x="903097" y="81914"/>
                  </a:lnTo>
                  <a:lnTo>
                    <a:pt x="864108" y="60960"/>
                  </a:lnTo>
                  <a:lnTo>
                    <a:pt x="823468" y="42925"/>
                  </a:lnTo>
                  <a:lnTo>
                    <a:pt x="781304" y="27812"/>
                  </a:lnTo>
                  <a:lnTo>
                    <a:pt x="737870" y="15875"/>
                  </a:lnTo>
                  <a:lnTo>
                    <a:pt x="693039" y="7112"/>
                  </a:lnTo>
                  <a:lnTo>
                    <a:pt x="647065" y="1777"/>
                  </a:lnTo>
                  <a:lnTo>
                    <a:pt x="600202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8202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778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2" y="418591"/>
                  </a:lnTo>
                  <a:lnTo>
                    <a:pt x="42925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825" y="224536"/>
                  </a:lnTo>
                  <a:lnTo>
                    <a:pt x="160528" y="191388"/>
                  </a:lnTo>
                  <a:lnTo>
                    <a:pt x="191643" y="160400"/>
                  </a:lnTo>
                  <a:lnTo>
                    <a:pt x="224790" y="131699"/>
                  </a:lnTo>
                  <a:lnTo>
                    <a:pt x="260096" y="105537"/>
                  </a:lnTo>
                  <a:lnTo>
                    <a:pt x="297306" y="81914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100" y="27812"/>
                  </a:lnTo>
                  <a:lnTo>
                    <a:pt x="462534" y="15875"/>
                  </a:lnTo>
                  <a:lnTo>
                    <a:pt x="507365" y="7112"/>
                  </a:lnTo>
                  <a:lnTo>
                    <a:pt x="553339" y="1777"/>
                  </a:lnTo>
                  <a:lnTo>
                    <a:pt x="600202" y="0"/>
                  </a:lnTo>
                  <a:lnTo>
                    <a:pt x="647065" y="1777"/>
                  </a:lnTo>
                  <a:lnTo>
                    <a:pt x="693039" y="7112"/>
                  </a:lnTo>
                  <a:lnTo>
                    <a:pt x="737870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8" y="60960"/>
                  </a:lnTo>
                  <a:lnTo>
                    <a:pt x="903097" y="81914"/>
                  </a:lnTo>
                  <a:lnTo>
                    <a:pt x="940308" y="105537"/>
                  </a:lnTo>
                  <a:lnTo>
                    <a:pt x="975613" y="131699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7" y="224536"/>
                  </a:lnTo>
                  <a:lnTo>
                    <a:pt x="1094739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7" y="376555"/>
                  </a:lnTo>
                  <a:lnTo>
                    <a:pt x="1172590" y="418591"/>
                  </a:lnTo>
                  <a:lnTo>
                    <a:pt x="1184528" y="462152"/>
                  </a:lnTo>
                  <a:lnTo>
                    <a:pt x="1193292" y="506856"/>
                  </a:lnTo>
                  <a:lnTo>
                    <a:pt x="1198626" y="552831"/>
                  </a:lnTo>
                  <a:lnTo>
                    <a:pt x="1200403" y="599694"/>
                  </a:lnTo>
                  <a:lnTo>
                    <a:pt x="1198626" y="646430"/>
                  </a:lnTo>
                  <a:lnTo>
                    <a:pt x="1193292" y="692403"/>
                  </a:lnTo>
                  <a:lnTo>
                    <a:pt x="1184528" y="737107"/>
                  </a:lnTo>
                  <a:lnTo>
                    <a:pt x="1172590" y="780669"/>
                  </a:lnTo>
                  <a:lnTo>
                    <a:pt x="1157477" y="822706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39" y="939419"/>
                  </a:lnTo>
                  <a:lnTo>
                    <a:pt x="1068577" y="974725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3" y="1067562"/>
                  </a:lnTo>
                  <a:lnTo>
                    <a:pt x="940308" y="1093724"/>
                  </a:lnTo>
                  <a:lnTo>
                    <a:pt x="903097" y="1117345"/>
                  </a:lnTo>
                  <a:lnTo>
                    <a:pt x="864108" y="1138301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70" y="1183386"/>
                  </a:lnTo>
                  <a:lnTo>
                    <a:pt x="693039" y="1192149"/>
                  </a:lnTo>
                  <a:lnTo>
                    <a:pt x="647065" y="1197483"/>
                  </a:lnTo>
                  <a:lnTo>
                    <a:pt x="600202" y="1199261"/>
                  </a:lnTo>
                  <a:lnTo>
                    <a:pt x="553339" y="1197483"/>
                  </a:lnTo>
                  <a:lnTo>
                    <a:pt x="507365" y="1192149"/>
                  </a:lnTo>
                  <a:lnTo>
                    <a:pt x="462534" y="1183386"/>
                  </a:lnTo>
                  <a:lnTo>
                    <a:pt x="419100" y="1171447"/>
                  </a:lnTo>
                  <a:lnTo>
                    <a:pt x="376936" y="1156334"/>
                  </a:lnTo>
                  <a:lnTo>
                    <a:pt x="336296" y="1138301"/>
                  </a:lnTo>
                  <a:lnTo>
                    <a:pt x="297306" y="1117345"/>
                  </a:lnTo>
                  <a:lnTo>
                    <a:pt x="260096" y="1093724"/>
                  </a:lnTo>
                  <a:lnTo>
                    <a:pt x="224790" y="1067562"/>
                  </a:lnTo>
                  <a:lnTo>
                    <a:pt x="191643" y="1038859"/>
                  </a:lnTo>
                  <a:lnTo>
                    <a:pt x="160528" y="1007871"/>
                  </a:lnTo>
                  <a:lnTo>
                    <a:pt x="131825" y="974725"/>
                  </a:lnTo>
                  <a:lnTo>
                    <a:pt x="105664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6"/>
                  </a:lnTo>
                  <a:lnTo>
                    <a:pt x="27812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30"/>
                  </a:lnTo>
                  <a:lnTo>
                    <a:pt x="0" y="599694"/>
                  </a:lnTo>
                  <a:close/>
                </a:path>
              </a:pathLst>
            </a:custGeom>
            <a:ln w="25907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5936" y="3738372"/>
              <a:ext cx="862584" cy="7848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31363" y="3733800"/>
              <a:ext cx="871855" cy="793750"/>
            </a:xfrm>
            <a:custGeom>
              <a:avLst/>
              <a:gdLst/>
              <a:ahLst/>
              <a:cxnLst/>
              <a:rect l="l" t="t" r="r" b="b"/>
              <a:pathLst>
                <a:path w="871854" h="793750">
                  <a:moveTo>
                    <a:pt x="0" y="793623"/>
                  </a:moveTo>
                  <a:lnTo>
                    <a:pt x="871601" y="793623"/>
                  </a:lnTo>
                  <a:lnTo>
                    <a:pt x="871601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19943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600328" y="0"/>
                  </a:moveTo>
                  <a:lnTo>
                    <a:pt x="553465" y="1777"/>
                  </a:lnTo>
                  <a:lnTo>
                    <a:pt x="507491" y="7112"/>
                  </a:lnTo>
                  <a:lnTo>
                    <a:pt x="462660" y="15875"/>
                  </a:lnTo>
                  <a:lnTo>
                    <a:pt x="419226" y="27812"/>
                  </a:lnTo>
                  <a:lnTo>
                    <a:pt x="376935" y="42925"/>
                  </a:lnTo>
                  <a:lnTo>
                    <a:pt x="336296" y="60960"/>
                  </a:lnTo>
                  <a:lnTo>
                    <a:pt x="297306" y="81914"/>
                  </a:lnTo>
                  <a:lnTo>
                    <a:pt x="260096" y="105537"/>
                  </a:lnTo>
                  <a:lnTo>
                    <a:pt x="224916" y="131699"/>
                  </a:lnTo>
                  <a:lnTo>
                    <a:pt x="191642" y="160400"/>
                  </a:lnTo>
                  <a:lnTo>
                    <a:pt x="160654" y="191388"/>
                  </a:lnTo>
                  <a:lnTo>
                    <a:pt x="131952" y="224536"/>
                  </a:lnTo>
                  <a:lnTo>
                    <a:pt x="105663" y="259842"/>
                  </a:lnTo>
                  <a:lnTo>
                    <a:pt x="81914" y="296925"/>
                  </a:lnTo>
                  <a:lnTo>
                    <a:pt x="60959" y="335914"/>
                  </a:lnTo>
                  <a:lnTo>
                    <a:pt x="42925" y="376555"/>
                  </a:lnTo>
                  <a:lnTo>
                    <a:pt x="27812" y="418592"/>
                  </a:lnTo>
                  <a:lnTo>
                    <a:pt x="15875" y="462152"/>
                  </a:lnTo>
                  <a:lnTo>
                    <a:pt x="7111" y="506856"/>
                  </a:lnTo>
                  <a:lnTo>
                    <a:pt x="1777" y="552703"/>
                  </a:lnTo>
                  <a:lnTo>
                    <a:pt x="0" y="599567"/>
                  </a:lnTo>
                  <a:lnTo>
                    <a:pt x="1777" y="646430"/>
                  </a:lnTo>
                  <a:lnTo>
                    <a:pt x="7111" y="692403"/>
                  </a:lnTo>
                  <a:lnTo>
                    <a:pt x="15875" y="737107"/>
                  </a:lnTo>
                  <a:lnTo>
                    <a:pt x="27812" y="780669"/>
                  </a:lnTo>
                  <a:lnTo>
                    <a:pt x="42925" y="822706"/>
                  </a:lnTo>
                  <a:lnTo>
                    <a:pt x="60959" y="863345"/>
                  </a:lnTo>
                  <a:lnTo>
                    <a:pt x="81914" y="902334"/>
                  </a:lnTo>
                  <a:lnTo>
                    <a:pt x="105663" y="939419"/>
                  </a:lnTo>
                  <a:lnTo>
                    <a:pt x="131952" y="974725"/>
                  </a:lnTo>
                  <a:lnTo>
                    <a:pt x="160654" y="1007871"/>
                  </a:lnTo>
                  <a:lnTo>
                    <a:pt x="191642" y="1038859"/>
                  </a:lnTo>
                  <a:lnTo>
                    <a:pt x="224916" y="1067562"/>
                  </a:lnTo>
                  <a:lnTo>
                    <a:pt x="260096" y="1093724"/>
                  </a:lnTo>
                  <a:lnTo>
                    <a:pt x="297306" y="1117345"/>
                  </a:lnTo>
                  <a:lnTo>
                    <a:pt x="336296" y="1138301"/>
                  </a:lnTo>
                  <a:lnTo>
                    <a:pt x="376935" y="1156334"/>
                  </a:lnTo>
                  <a:lnTo>
                    <a:pt x="419226" y="1171448"/>
                  </a:lnTo>
                  <a:lnTo>
                    <a:pt x="462660" y="1183386"/>
                  </a:lnTo>
                  <a:lnTo>
                    <a:pt x="507491" y="1192149"/>
                  </a:lnTo>
                  <a:lnTo>
                    <a:pt x="553465" y="1197483"/>
                  </a:lnTo>
                  <a:lnTo>
                    <a:pt x="600328" y="1199261"/>
                  </a:lnTo>
                  <a:lnTo>
                    <a:pt x="647319" y="1197483"/>
                  </a:lnTo>
                  <a:lnTo>
                    <a:pt x="693292" y="1192149"/>
                  </a:lnTo>
                  <a:lnTo>
                    <a:pt x="737997" y="1183386"/>
                  </a:lnTo>
                  <a:lnTo>
                    <a:pt x="781557" y="1171448"/>
                  </a:lnTo>
                  <a:lnTo>
                    <a:pt x="823849" y="1156334"/>
                  </a:lnTo>
                  <a:lnTo>
                    <a:pt x="864488" y="1138301"/>
                  </a:lnTo>
                  <a:lnTo>
                    <a:pt x="903477" y="1117345"/>
                  </a:lnTo>
                  <a:lnTo>
                    <a:pt x="940688" y="1093724"/>
                  </a:lnTo>
                  <a:lnTo>
                    <a:pt x="975867" y="1067562"/>
                  </a:lnTo>
                  <a:lnTo>
                    <a:pt x="1009141" y="1038859"/>
                  </a:lnTo>
                  <a:lnTo>
                    <a:pt x="1040129" y="1007871"/>
                  </a:lnTo>
                  <a:lnTo>
                    <a:pt x="1068831" y="974725"/>
                  </a:lnTo>
                  <a:lnTo>
                    <a:pt x="1095121" y="939419"/>
                  </a:lnTo>
                  <a:lnTo>
                    <a:pt x="1118870" y="902334"/>
                  </a:lnTo>
                  <a:lnTo>
                    <a:pt x="1139698" y="863345"/>
                  </a:lnTo>
                  <a:lnTo>
                    <a:pt x="1157858" y="822706"/>
                  </a:lnTo>
                  <a:lnTo>
                    <a:pt x="1172972" y="780669"/>
                  </a:lnTo>
                  <a:lnTo>
                    <a:pt x="1184909" y="737107"/>
                  </a:lnTo>
                  <a:lnTo>
                    <a:pt x="1193673" y="692403"/>
                  </a:lnTo>
                  <a:lnTo>
                    <a:pt x="1199006" y="646430"/>
                  </a:lnTo>
                  <a:lnTo>
                    <a:pt x="1200784" y="599567"/>
                  </a:lnTo>
                  <a:lnTo>
                    <a:pt x="1199006" y="552703"/>
                  </a:lnTo>
                  <a:lnTo>
                    <a:pt x="1193673" y="506856"/>
                  </a:lnTo>
                  <a:lnTo>
                    <a:pt x="1184909" y="462152"/>
                  </a:lnTo>
                  <a:lnTo>
                    <a:pt x="1172972" y="418592"/>
                  </a:lnTo>
                  <a:lnTo>
                    <a:pt x="1157858" y="376555"/>
                  </a:lnTo>
                  <a:lnTo>
                    <a:pt x="1139698" y="335914"/>
                  </a:lnTo>
                  <a:lnTo>
                    <a:pt x="1118870" y="296925"/>
                  </a:lnTo>
                  <a:lnTo>
                    <a:pt x="1095121" y="259842"/>
                  </a:lnTo>
                  <a:lnTo>
                    <a:pt x="1068831" y="224536"/>
                  </a:lnTo>
                  <a:lnTo>
                    <a:pt x="1040129" y="191388"/>
                  </a:lnTo>
                  <a:lnTo>
                    <a:pt x="1009141" y="160400"/>
                  </a:lnTo>
                  <a:lnTo>
                    <a:pt x="975867" y="131699"/>
                  </a:lnTo>
                  <a:lnTo>
                    <a:pt x="940688" y="105537"/>
                  </a:lnTo>
                  <a:lnTo>
                    <a:pt x="903477" y="81914"/>
                  </a:lnTo>
                  <a:lnTo>
                    <a:pt x="864488" y="60960"/>
                  </a:lnTo>
                  <a:lnTo>
                    <a:pt x="823849" y="42925"/>
                  </a:lnTo>
                  <a:lnTo>
                    <a:pt x="781557" y="27812"/>
                  </a:lnTo>
                  <a:lnTo>
                    <a:pt x="737997" y="15875"/>
                  </a:lnTo>
                  <a:lnTo>
                    <a:pt x="693292" y="7112"/>
                  </a:lnTo>
                  <a:lnTo>
                    <a:pt x="647319" y="1777"/>
                  </a:lnTo>
                  <a:lnTo>
                    <a:pt x="600328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20705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0" y="599694"/>
                  </a:moveTo>
                  <a:lnTo>
                    <a:pt x="1777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3" y="418591"/>
                  </a:lnTo>
                  <a:lnTo>
                    <a:pt x="42925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952" y="224536"/>
                  </a:lnTo>
                  <a:lnTo>
                    <a:pt x="160654" y="191388"/>
                  </a:lnTo>
                  <a:lnTo>
                    <a:pt x="191643" y="160400"/>
                  </a:lnTo>
                  <a:lnTo>
                    <a:pt x="224917" y="131699"/>
                  </a:lnTo>
                  <a:lnTo>
                    <a:pt x="260096" y="105537"/>
                  </a:lnTo>
                  <a:lnTo>
                    <a:pt x="297307" y="81914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226" y="27812"/>
                  </a:lnTo>
                  <a:lnTo>
                    <a:pt x="462661" y="15875"/>
                  </a:lnTo>
                  <a:lnTo>
                    <a:pt x="507492" y="7112"/>
                  </a:lnTo>
                  <a:lnTo>
                    <a:pt x="553466" y="1777"/>
                  </a:lnTo>
                  <a:lnTo>
                    <a:pt x="600328" y="0"/>
                  </a:lnTo>
                  <a:lnTo>
                    <a:pt x="647319" y="1777"/>
                  </a:lnTo>
                  <a:lnTo>
                    <a:pt x="693293" y="7112"/>
                  </a:lnTo>
                  <a:lnTo>
                    <a:pt x="737997" y="15875"/>
                  </a:lnTo>
                  <a:lnTo>
                    <a:pt x="781558" y="27812"/>
                  </a:lnTo>
                  <a:lnTo>
                    <a:pt x="823849" y="42925"/>
                  </a:lnTo>
                  <a:lnTo>
                    <a:pt x="864489" y="60960"/>
                  </a:lnTo>
                  <a:lnTo>
                    <a:pt x="903477" y="81914"/>
                  </a:lnTo>
                  <a:lnTo>
                    <a:pt x="940689" y="105537"/>
                  </a:lnTo>
                  <a:lnTo>
                    <a:pt x="975868" y="131699"/>
                  </a:lnTo>
                  <a:lnTo>
                    <a:pt x="1009142" y="160400"/>
                  </a:lnTo>
                  <a:lnTo>
                    <a:pt x="1040129" y="191388"/>
                  </a:lnTo>
                  <a:lnTo>
                    <a:pt x="1068832" y="224536"/>
                  </a:lnTo>
                  <a:lnTo>
                    <a:pt x="1095121" y="259841"/>
                  </a:lnTo>
                  <a:lnTo>
                    <a:pt x="1118870" y="296925"/>
                  </a:lnTo>
                  <a:lnTo>
                    <a:pt x="1139825" y="335914"/>
                  </a:lnTo>
                  <a:lnTo>
                    <a:pt x="1157859" y="376555"/>
                  </a:lnTo>
                  <a:lnTo>
                    <a:pt x="1172972" y="418591"/>
                  </a:lnTo>
                  <a:lnTo>
                    <a:pt x="1184910" y="462152"/>
                  </a:lnTo>
                  <a:lnTo>
                    <a:pt x="1193673" y="506856"/>
                  </a:lnTo>
                  <a:lnTo>
                    <a:pt x="1199007" y="552831"/>
                  </a:lnTo>
                  <a:lnTo>
                    <a:pt x="1200785" y="599694"/>
                  </a:lnTo>
                  <a:lnTo>
                    <a:pt x="1199007" y="646430"/>
                  </a:lnTo>
                  <a:lnTo>
                    <a:pt x="1193673" y="692403"/>
                  </a:lnTo>
                  <a:lnTo>
                    <a:pt x="1184910" y="737107"/>
                  </a:lnTo>
                  <a:lnTo>
                    <a:pt x="1172972" y="780669"/>
                  </a:lnTo>
                  <a:lnTo>
                    <a:pt x="1157859" y="822706"/>
                  </a:lnTo>
                  <a:lnTo>
                    <a:pt x="1139825" y="863345"/>
                  </a:lnTo>
                  <a:lnTo>
                    <a:pt x="1118870" y="902334"/>
                  </a:lnTo>
                  <a:lnTo>
                    <a:pt x="1095121" y="939419"/>
                  </a:lnTo>
                  <a:lnTo>
                    <a:pt x="1068832" y="974725"/>
                  </a:lnTo>
                  <a:lnTo>
                    <a:pt x="1040129" y="1007871"/>
                  </a:lnTo>
                  <a:lnTo>
                    <a:pt x="1009142" y="1038859"/>
                  </a:lnTo>
                  <a:lnTo>
                    <a:pt x="975868" y="1067562"/>
                  </a:lnTo>
                  <a:lnTo>
                    <a:pt x="940689" y="1093724"/>
                  </a:lnTo>
                  <a:lnTo>
                    <a:pt x="903477" y="1117345"/>
                  </a:lnTo>
                  <a:lnTo>
                    <a:pt x="864489" y="1138301"/>
                  </a:lnTo>
                  <a:lnTo>
                    <a:pt x="823849" y="1156334"/>
                  </a:lnTo>
                  <a:lnTo>
                    <a:pt x="781558" y="1171447"/>
                  </a:lnTo>
                  <a:lnTo>
                    <a:pt x="737997" y="1183386"/>
                  </a:lnTo>
                  <a:lnTo>
                    <a:pt x="693293" y="1192149"/>
                  </a:lnTo>
                  <a:lnTo>
                    <a:pt x="647319" y="1197483"/>
                  </a:lnTo>
                  <a:lnTo>
                    <a:pt x="600328" y="1199261"/>
                  </a:lnTo>
                  <a:lnTo>
                    <a:pt x="553466" y="1197483"/>
                  </a:lnTo>
                  <a:lnTo>
                    <a:pt x="507492" y="1192149"/>
                  </a:lnTo>
                  <a:lnTo>
                    <a:pt x="462661" y="1183386"/>
                  </a:lnTo>
                  <a:lnTo>
                    <a:pt x="419226" y="1171447"/>
                  </a:lnTo>
                  <a:lnTo>
                    <a:pt x="376936" y="1156334"/>
                  </a:lnTo>
                  <a:lnTo>
                    <a:pt x="336296" y="1138301"/>
                  </a:lnTo>
                  <a:lnTo>
                    <a:pt x="297307" y="1117345"/>
                  </a:lnTo>
                  <a:lnTo>
                    <a:pt x="260096" y="1093724"/>
                  </a:lnTo>
                  <a:lnTo>
                    <a:pt x="224917" y="1067562"/>
                  </a:lnTo>
                  <a:lnTo>
                    <a:pt x="191643" y="1038859"/>
                  </a:lnTo>
                  <a:lnTo>
                    <a:pt x="160654" y="1007871"/>
                  </a:lnTo>
                  <a:lnTo>
                    <a:pt x="131952" y="974725"/>
                  </a:lnTo>
                  <a:lnTo>
                    <a:pt x="105664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6"/>
                  </a:lnTo>
                  <a:lnTo>
                    <a:pt x="27813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7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5119" y="3765804"/>
              <a:ext cx="653796" cy="7833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480547" y="3761232"/>
              <a:ext cx="662940" cy="792480"/>
            </a:xfrm>
            <a:custGeom>
              <a:avLst/>
              <a:gdLst/>
              <a:ahLst/>
              <a:cxnLst/>
              <a:rect l="l" t="t" r="r" b="b"/>
              <a:pathLst>
                <a:path w="662940" h="792479">
                  <a:moveTo>
                    <a:pt x="0" y="792480"/>
                  </a:moveTo>
                  <a:lnTo>
                    <a:pt x="662940" y="792480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5356" y="3544824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599567" y="0"/>
                  </a:moveTo>
                  <a:lnTo>
                    <a:pt x="552704" y="1777"/>
                  </a:lnTo>
                  <a:lnTo>
                    <a:pt x="506857" y="7112"/>
                  </a:lnTo>
                  <a:lnTo>
                    <a:pt x="462153" y="15875"/>
                  </a:lnTo>
                  <a:lnTo>
                    <a:pt x="418592" y="27812"/>
                  </a:lnTo>
                  <a:lnTo>
                    <a:pt x="376555" y="42925"/>
                  </a:lnTo>
                  <a:lnTo>
                    <a:pt x="335915" y="60960"/>
                  </a:lnTo>
                  <a:lnTo>
                    <a:pt x="296926" y="81914"/>
                  </a:lnTo>
                  <a:lnTo>
                    <a:pt x="259842" y="105537"/>
                  </a:lnTo>
                  <a:lnTo>
                    <a:pt x="224536" y="131699"/>
                  </a:lnTo>
                  <a:lnTo>
                    <a:pt x="191389" y="160400"/>
                  </a:lnTo>
                  <a:lnTo>
                    <a:pt x="160401" y="191388"/>
                  </a:lnTo>
                  <a:lnTo>
                    <a:pt x="131699" y="224536"/>
                  </a:lnTo>
                  <a:lnTo>
                    <a:pt x="105537" y="259842"/>
                  </a:lnTo>
                  <a:lnTo>
                    <a:pt x="81915" y="296925"/>
                  </a:lnTo>
                  <a:lnTo>
                    <a:pt x="60960" y="335914"/>
                  </a:lnTo>
                  <a:lnTo>
                    <a:pt x="42926" y="376555"/>
                  </a:lnTo>
                  <a:lnTo>
                    <a:pt x="27813" y="418592"/>
                  </a:lnTo>
                  <a:lnTo>
                    <a:pt x="15875" y="462152"/>
                  </a:lnTo>
                  <a:lnTo>
                    <a:pt x="7112" y="506856"/>
                  </a:lnTo>
                  <a:lnTo>
                    <a:pt x="1778" y="552703"/>
                  </a:lnTo>
                  <a:lnTo>
                    <a:pt x="0" y="599567"/>
                  </a:lnTo>
                  <a:lnTo>
                    <a:pt x="1778" y="646430"/>
                  </a:lnTo>
                  <a:lnTo>
                    <a:pt x="7112" y="692403"/>
                  </a:lnTo>
                  <a:lnTo>
                    <a:pt x="15875" y="737107"/>
                  </a:lnTo>
                  <a:lnTo>
                    <a:pt x="27813" y="780669"/>
                  </a:lnTo>
                  <a:lnTo>
                    <a:pt x="42926" y="822706"/>
                  </a:lnTo>
                  <a:lnTo>
                    <a:pt x="60960" y="863345"/>
                  </a:lnTo>
                  <a:lnTo>
                    <a:pt x="81915" y="902334"/>
                  </a:lnTo>
                  <a:lnTo>
                    <a:pt x="105537" y="939419"/>
                  </a:lnTo>
                  <a:lnTo>
                    <a:pt x="131699" y="974725"/>
                  </a:lnTo>
                  <a:lnTo>
                    <a:pt x="160401" y="1007871"/>
                  </a:lnTo>
                  <a:lnTo>
                    <a:pt x="191389" y="1038859"/>
                  </a:lnTo>
                  <a:lnTo>
                    <a:pt x="224536" y="1067562"/>
                  </a:lnTo>
                  <a:lnTo>
                    <a:pt x="259842" y="1093724"/>
                  </a:lnTo>
                  <a:lnTo>
                    <a:pt x="296926" y="1117345"/>
                  </a:lnTo>
                  <a:lnTo>
                    <a:pt x="335915" y="1138301"/>
                  </a:lnTo>
                  <a:lnTo>
                    <a:pt x="376555" y="1156334"/>
                  </a:lnTo>
                  <a:lnTo>
                    <a:pt x="418592" y="1171448"/>
                  </a:lnTo>
                  <a:lnTo>
                    <a:pt x="462153" y="1183386"/>
                  </a:lnTo>
                  <a:lnTo>
                    <a:pt x="506857" y="1192149"/>
                  </a:lnTo>
                  <a:lnTo>
                    <a:pt x="552704" y="1197483"/>
                  </a:lnTo>
                  <a:lnTo>
                    <a:pt x="599567" y="1199261"/>
                  </a:lnTo>
                  <a:lnTo>
                    <a:pt x="646430" y="1197483"/>
                  </a:lnTo>
                  <a:lnTo>
                    <a:pt x="692404" y="1192149"/>
                  </a:lnTo>
                  <a:lnTo>
                    <a:pt x="737108" y="1183386"/>
                  </a:lnTo>
                  <a:lnTo>
                    <a:pt x="780669" y="1171448"/>
                  </a:lnTo>
                  <a:lnTo>
                    <a:pt x="822706" y="1156334"/>
                  </a:lnTo>
                  <a:lnTo>
                    <a:pt x="863346" y="1138301"/>
                  </a:lnTo>
                  <a:lnTo>
                    <a:pt x="902335" y="1117345"/>
                  </a:lnTo>
                  <a:lnTo>
                    <a:pt x="939419" y="1093724"/>
                  </a:lnTo>
                  <a:lnTo>
                    <a:pt x="974725" y="1067562"/>
                  </a:lnTo>
                  <a:lnTo>
                    <a:pt x="1007872" y="1038859"/>
                  </a:lnTo>
                  <a:lnTo>
                    <a:pt x="1038860" y="1007871"/>
                  </a:lnTo>
                  <a:lnTo>
                    <a:pt x="1067562" y="974725"/>
                  </a:lnTo>
                  <a:lnTo>
                    <a:pt x="1093724" y="939419"/>
                  </a:lnTo>
                  <a:lnTo>
                    <a:pt x="1117346" y="902334"/>
                  </a:lnTo>
                  <a:lnTo>
                    <a:pt x="1138301" y="863345"/>
                  </a:lnTo>
                  <a:lnTo>
                    <a:pt x="1156335" y="822706"/>
                  </a:lnTo>
                  <a:lnTo>
                    <a:pt x="1171448" y="780669"/>
                  </a:lnTo>
                  <a:lnTo>
                    <a:pt x="1183386" y="737107"/>
                  </a:lnTo>
                  <a:lnTo>
                    <a:pt x="1192149" y="692403"/>
                  </a:lnTo>
                  <a:lnTo>
                    <a:pt x="1197483" y="646430"/>
                  </a:lnTo>
                  <a:lnTo>
                    <a:pt x="1199261" y="599567"/>
                  </a:lnTo>
                  <a:lnTo>
                    <a:pt x="1197483" y="552703"/>
                  </a:lnTo>
                  <a:lnTo>
                    <a:pt x="1192149" y="506856"/>
                  </a:lnTo>
                  <a:lnTo>
                    <a:pt x="1183386" y="462152"/>
                  </a:lnTo>
                  <a:lnTo>
                    <a:pt x="1171448" y="418592"/>
                  </a:lnTo>
                  <a:lnTo>
                    <a:pt x="1156335" y="376555"/>
                  </a:lnTo>
                  <a:lnTo>
                    <a:pt x="1138301" y="335914"/>
                  </a:lnTo>
                  <a:lnTo>
                    <a:pt x="1117346" y="296925"/>
                  </a:lnTo>
                  <a:lnTo>
                    <a:pt x="1093724" y="259842"/>
                  </a:lnTo>
                  <a:lnTo>
                    <a:pt x="1067562" y="224536"/>
                  </a:lnTo>
                  <a:lnTo>
                    <a:pt x="1038860" y="191388"/>
                  </a:lnTo>
                  <a:lnTo>
                    <a:pt x="1007872" y="160400"/>
                  </a:lnTo>
                  <a:lnTo>
                    <a:pt x="974725" y="131699"/>
                  </a:lnTo>
                  <a:lnTo>
                    <a:pt x="939419" y="105537"/>
                  </a:lnTo>
                  <a:lnTo>
                    <a:pt x="902335" y="81914"/>
                  </a:lnTo>
                  <a:lnTo>
                    <a:pt x="863346" y="60960"/>
                  </a:lnTo>
                  <a:lnTo>
                    <a:pt x="822706" y="42925"/>
                  </a:lnTo>
                  <a:lnTo>
                    <a:pt x="780669" y="27812"/>
                  </a:lnTo>
                  <a:lnTo>
                    <a:pt x="737108" y="15875"/>
                  </a:lnTo>
                  <a:lnTo>
                    <a:pt x="692404" y="7112"/>
                  </a:lnTo>
                  <a:lnTo>
                    <a:pt x="646430" y="1777"/>
                  </a:lnTo>
                  <a:lnTo>
                    <a:pt x="599567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6118" y="3545586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0" y="599694"/>
                  </a:moveTo>
                  <a:lnTo>
                    <a:pt x="1778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2" y="418591"/>
                  </a:lnTo>
                  <a:lnTo>
                    <a:pt x="42926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537" y="259841"/>
                  </a:lnTo>
                  <a:lnTo>
                    <a:pt x="131699" y="224536"/>
                  </a:lnTo>
                  <a:lnTo>
                    <a:pt x="160401" y="191388"/>
                  </a:lnTo>
                  <a:lnTo>
                    <a:pt x="191389" y="160400"/>
                  </a:lnTo>
                  <a:lnTo>
                    <a:pt x="224536" y="131699"/>
                  </a:lnTo>
                  <a:lnTo>
                    <a:pt x="259842" y="105537"/>
                  </a:lnTo>
                  <a:lnTo>
                    <a:pt x="296926" y="81914"/>
                  </a:lnTo>
                  <a:lnTo>
                    <a:pt x="335915" y="60960"/>
                  </a:lnTo>
                  <a:lnTo>
                    <a:pt x="376555" y="42925"/>
                  </a:lnTo>
                  <a:lnTo>
                    <a:pt x="418592" y="27812"/>
                  </a:lnTo>
                  <a:lnTo>
                    <a:pt x="462153" y="15875"/>
                  </a:lnTo>
                  <a:lnTo>
                    <a:pt x="506857" y="7112"/>
                  </a:lnTo>
                  <a:lnTo>
                    <a:pt x="552704" y="1777"/>
                  </a:lnTo>
                  <a:lnTo>
                    <a:pt x="599567" y="0"/>
                  </a:lnTo>
                  <a:lnTo>
                    <a:pt x="646430" y="1777"/>
                  </a:lnTo>
                  <a:lnTo>
                    <a:pt x="692404" y="7112"/>
                  </a:lnTo>
                  <a:lnTo>
                    <a:pt x="737108" y="15875"/>
                  </a:lnTo>
                  <a:lnTo>
                    <a:pt x="780669" y="27812"/>
                  </a:lnTo>
                  <a:lnTo>
                    <a:pt x="822706" y="42925"/>
                  </a:lnTo>
                  <a:lnTo>
                    <a:pt x="863346" y="60960"/>
                  </a:lnTo>
                  <a:lnTo>
                    <a:pt x="902335" y="81914"/>
                  </a:lnTo>
                  <a:lnTo>
                    <a:pt x="939419" y="105537"/>
                  </a:lnTo>
                  <a:lnTo>
                    <a:pt x="974725" y="131699"/>
                  </a:lnTo>
                  <a:lnTo>
                    <a:pt x="1007872" y="160400"/>
                  </a:lnTo>
                  <a:lnTo>
                    <a:pt x="1038860" y="191388"/>
                  </a:lnTo>
                  <a:lnTo>
                    <a:pt x="1067562" y="224536"/>
                  </a:lnTo>
                  <a:lnTo>
                    <a:pt x="1093724" y="259841"/>
                  </a:lnTo>
                  <a:lnTo>
                    <a:pt x="1117346" y="296925"/>
                  </a:lnTo>
                  <a:lnTo>
                    <a:pt x="1138301" y="335914"/>
                  </a:lnTo>
                  <a:lnTo>
                    <a:pt x="1156335" y="376555"/>
                  </a:lnTo>
                  <a:lnTo>
                    <a:pt x="1171448" y="418591"/>
                  </a:lnTo>
                  <a:lnTo>
                    <a:pt x="1183386" y="462152"/>
                  </a:lnTo>
                  <a:lnTo>
                    <a:pt x="1192149" y="506856"/>
                  </a:lnTo>
                  <a:lnTo>
                    <a:pt x="1197483" y="552831"/>
                  </a:lnTo>
                  <a:lnTo>
                    <a:pt x="1199261" y="599694"/>
                  </a:lnTo>
                  <a:lnTo>
                    <a:pt x="1197483" y="646430"/>
                  </a:lnTo>
                  <a:lnTo>
                    <a:pt x="1192149" y="692403"/>
                  </a:lnTo>
                  <a:lnTo>
                    <a:pt x="1183386" y="737107"/>
                  </a:lnTo>
                  <a:lnTo>
                    <a:pt x="1171448" y="780669"/>
                  </a:lnTo>
                  <a:lnTo>
                    <a:pt x="1156335" y="822706"/>
                  </a:lnTo>
                  <a:lnTo>
                    <a:pt x="1138301" y="863345"/>
                  </a:lnTo>
                  <a:lnTo>
                    <a:pt x="1117346" y="902334"/>
                  </a:lnTo>
                  <a:lnTo>
                    <a:pt x="1093724" y="939419"/>
                  </a:lnTo>
                  <a:lnTo>
                    <a:pt x="1067562" y="974725"/>
                  </a:lnTo>
                  <a:lnTo>
                    <a:pt x="1038860" y="1007871"/>
                  </a:lnTo>
                  <a:lnTo>
                    <a:pt x="1007872" y="1038859"/>
                  </a:lnTo>
                  <a:lnTo>
                    <a:pt x="974725" y="1067562"/>
                  </a:lnTo>
                  <a:lnTo>
                    <a:pt x="939419" y="1093724"/>
                  </a:lnTo>
                  <a:lnTo>
                    <a:pt x="902335" y="1117345"/>
                  </a:lnTo>
                  <a:lnTo>
                    <a:pt x="863346" y="1138301"/>
                  </a:lnTo>
                  <a:lnTo>
                    <a:pt x="822706" y="1156334"/>
                  </a:lnTo>
                  <a:lnTo>
                    <a:pt x="780669" y="1171447"/>
                  </a:lnTo>
                  <a:lnTo>
                    <a:pt x="737108" y="1183386"/>
                  </a:lnTo>
                  <a:lnTo>
                    <a:pt x="692404" y="1192149"/>
                  </a:lnTo>
                  <a:lnTo>
                    <a:pt x="646430" y="1197483"/>
                  </a:lnTo>
                  <a:lnTo>
                    <a:pt x="599567" y="1199261"/>
                  </a:lnTo>
                  <a:lnTo>
                    <a:pt x="552704" y="1197483"/>
                  </a:lnTo>
                  <a:lnTo>
                    <a:pt x="506857" y="1192149"/>
                  </a:lnTo>
                  <a:lnTo>
                    <a:pt x="462153" y="1183386"/>
                  </a:lnTo>
                  <a:lnTo>
                    <a:pt x="418592" y="1171447"/>
                  </a:lnTo>
                  <a:lnTo>
                    <a:pt x="376555" y="1156334"/>
                  </a:lnTo>
                  <a:lnTo>
                    <a:pt x="335915" y="1138301"/>
                  </a:lnTo>
                  <a:lnTo>
                    <a:pt x="296926" y="1117345"/>
                  </a:lnTo>
                  <a:lnTo>
                    <a:pt x="259842" y="1093724"/>
                  </a:lnTo>
                  <a:lnTo>
                    <a:pt x="224536" y="1067562"/>
                  </a:lnTo>
                  <a:lnTo>
                    <a:pt x="191389" y="1038859"/>
                  </a:lnTo>
                  <a:lnTo>
                    <a:pt x="160401" y="1007871"/>
                  </a:lnTo>
                  <a:lnTo>
                    <a:pt x="131699" y="974725"/>
                  </a:lnTo>
                  <a:lnTo>
                    <a:pt x="105537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6" y="822706"/>
                  </a:lnTo>
                  <a:lnTo>
                    <a:pt x="27812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1971" y="3692652"/>
              <a:ext cx="632459" cy="9067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67400" y="3688080"/>
              <a:ext cx="641350" cy="915669"/>
            </a:xfrm>
            <a:custGeom>
              <a:avLst/>
              <a:gdLst/>
              <a:ahLst/>
              <a:cxnLst/>
              <a:rect l="l" t="t" r="r" b="b"/>
              <a:pathLst>
                <a:path w="641350" h="915670">
                  <a:moveTo>
                    <a:pt x="0" y="915543"/>
                  </a:moveTo>
                  <a:lnTo>
                    <a:pt x="641223" y="915543"/>
                  </a:lnTo>
                  <a:lnTo>
                    <a:pt x="641223" y="0"/>
                  </a:lnTo>
                  <a:lnTo>
                    <a:pt x="0" y="0"/>
                  </a:lnTo>
                  <a:lnTo>
                    <a:pt x="0" y="91554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82027" y="3535680"/>
              <a:ext cx="1202055" cy="1200785"/>
            </a:xfrm>
            <a:custGeom>
              <a:avLst/>
              <a:gdLst/>
              <a:ahLst/>
              <a:cxnLst/>
              <a:rect l="l" t="t" r="r" b="b"/>
              <a:pathLst>
                <a:path w="1202054" h="1200785">
                  <a:moveTo>
                    <a:pt x="600964" y="0"/>
                  </a:moveTo>
                  <a:lnTo>
                    <a:pt x="553974" y="1778"/>
                  </a:lnTo>
                  <a:lnTo>
                    <a:pt x="508000" y="7112"/>
                  </a:lnTo>
                  <a:lnTo>
                    <a:pt x="463169" y="15875"/>
                  </a:lnTo>
                  <a:lnTo>
                    <a:pt x="419607" y="27812"/>
                  </a:lnTo>
                  <a:lnTo>
                    <a:pt x="377317" y="42925"/>
                  </a:lnTo>
                  <a:lnTo>
                    <a:pt x="336676" y="60960"/>
                  </a:lnTo>
                  <a:lnTo>
                    <a:pt x="297688" y="81915"/>
                  </a:lnTo>
                  <a:lnTo>
                    <a:pt x="260476" y="105664"/>
                  </a:lnTo>
                  <a:lnTo>
                    <a:pt x="225044" y="131826"/>
                  </a:lnTo>
                  <a:lnTo>
                    <a:pt x="191897" y="160528"/>
                  </a:lnTo>
                  <a:lnTo>
                    <a:pt x="160781" y="191643"/>
                  </a:lnTo>
                  <a:lnTo>
                    <a:pt x="132079" y="224790"/>
                  </a:lnTo>
                  <a:lnTo>
                    <a:pt x="105791" y="260096"/>
                  </a:lnTo>
                  <a:lnTo>
                    <a:pt x="82042" y="297307"/>
                  </a:lnTo>
                  <a:lnTo>
                    <a:pt x="61087" y="336296"/>
                  </a:lnTo>
                  <a:lnTo>
                    <a:pt x="42925" y="376936"/>
                  </a:lnTo>
                  <a:lnTo>
                    <a:pt x="27813" y="419100"/>
                  </a:lnTo>
                  <a:lnTo>
                    <a:pt x="15875" y="462534"/>
                  </a:lnTo>
                  <a:lnTo>
                    <a:pt x="7112" y="507365"/>
                  </a:lnTo>
                  <a:lnTo>
                    <a:pt x="1777" y="553339"/>
                  </a:lnTo>
                  <a:lnTo>
                    <a:pt x="0" y="600202"/>
                  </a:lnTo>
                  <a:lnTo>
                    <a:pt x="1777" y="647065"/>
                  </a:lnTo>
                  <a:lnTo>
                    <a:pt x="7112" y="693039"/>
                  </a:lnTo>
                  <a:lnTo>
                    <a:pt x="15875" y="737870"/>
                  </a:lnTo>
                  <a:lnTo>
                    <a:pt x="27813" y="781304"/>
                  </a:lnTo>
                  <a:lnTo>
                    <a:pt x="42925" y="823468"/>
                  </a:lnTo>
                  <a:lnTo>
                    <a:pt x="61087" y="864108"/>
                  </a:lnTo>
                  <a:lnTo>
                    <a:pt x="82042" y="903097"/>
                  </a:lnTo>
                  <a:lnTo>
                    <a:pt x="105791" y="940308"/>
                  </a:lnTo>
                  <a:lnTo>
                    <a:pt x="132079" y="975614"/>
                  </a:lnTo>
                  <a:lnTo>
                    <a:pt x="160781" y="1008761"/>
                  </a:lnTo>
                  <a:lnTo>
                    <a:pt x="191897" y="1039876"/>
                  </a:lnTo>
                  <a:lnTo>
                    <a:pt x="225044" y="1068578"/>
                  </a:lnTo>
                  <a:lnTo>
                    <a:pt x="260476" y="1094740"/>
                  </a:lnTo>
                  <a:lnTo>
                    <a:pt x="297688" y="1118489"/>
                  </a:lnTo>
                  <a:lnTo>
                    <a:pt x="336676" y="1139444"/>
                  </a:lnTo>
                  <a:lnTo>
                    <a:pt x="377317" y="1157478"/>
                  </a:lnTo>
                  <a:lnTo>
                    <a:pt x="419607" y="1172591"/>
                  </a:lnTo>
                  <a:lnTo>
                    <a:pt x="463169" y="1184529"/>
                  </a:lnTo>
                  <a:lnTo>
                    <a:pt x="508000" y="1193292"/>
                  </a:lnTo>
                  <a:lnTo>
                    <a:pt x="553974" y="1198626"/>
                  </a:lnTo>
                  <a:lnTo>
                    <a:pt x="600964" y="1200404"/>
                  </a:lnTo>
                  <a:lnTo>
                    <a:pt x="647953" y="1198626"/>
                  </a:lnTo>
                  <a:lnTo>
                    <a:pt x="693927" y="1193292"/>
                  </a:lnTo>
                  <a:lnTo>
                    <a:pt x="738758" y="1184529"/>
                  </a:lnTo>
                  <a:lnTo>
                    <a:pt x="782320" y="1172591"/>
                  </a:lnTo>
                  <a:lnTo>
                    <a:pt x="824611" y="1157478"/>
                  </a:lnTo>
                  <a:lnTo>
                    <a:pt x="865251" y="1139444"/>
                  </a:lnTo>
                  <a:lnTo>
                    <a:pt x="904240" y="1118489"/>
                  </a:lnTo>
                  <a:lnTo>
                    <a:pt x="941451" y="1094740"/>
                  </a:lnTo>
                  <a:lnTo>
                    <a:pt x="976883" y="1068578"/>
                  </a:lnTo>
                  <a:lnTo>
                    <a:pt x="1010030" y="1039876"/>
                  </a:lnTo>
                  <a:lnTo>
                    <a:pt x="1041146" y="1008761"/>
                  </a:lnTo>
                  <a:lnTo>
                    <a:pt x="1069848" y="975614"/>
                  </a:lnTo>
                  <a:lnTo>
                    <a:pt x="1096137" y="940308"/>
                  </a:lnTo>
                  <a:lnTo>
                    <a:pt x="1119886" y="903097"/>
                  </a:lnTo>
                  <a:lnTo>
                    <a:pt x="1140841" y="864108"/>
                  </a:lnTo>
                  <a:lnTo>
                    <a:pt x="1159002" y="823468"/>
                  </a:lnTo>
                  <a:lnTo>
                    <a:pt x="1174115" y="781304"/>
                  </a:lnTo>
                  <a:lnTo>
                    <a:pt x="1186052" y="737870"/>
                  </a:lnTo>
                  <a:lnTo>
                    <a:pt x="1194816" y="693039"/>
                  </a:lnTo>
                  <a:lnTo>
                    <a:pt x="1200150" y="647065"/>
                  </a:lnTo>
                  <a:lnTo>
                    <a:pt x="1201927" y="600202"/>
                  </a:lnTo>
                  <a:lnTo>
                    <a:pt x="1200150" y="553339"/>
                  </a:lnTo>
                  <a:lnTo>
                    <a:pt x="1194816" y="507365"/>
                  </a:lnTo>
                  <a:lnTo>
                    <a:pt x="1186052" y="462534"/>
                  </a:lnTo>
                  <a:lnTo>
                    <a:pt x="1174115" y="419100"/>
                  </a:lnTo>
                  <a:lnTo>
                    <a:pt x="1159002" y="376936"/>
                  </a:lnTo>
                  <a:lnTo>
                    <a:pt x="1140841" y="336296"/>
                  </a:lnTo>
                  <a:lnTo>
                    <a:pt x="1119886" y="297307"/>
                  </a:lnTo>
                  <a:lnTo>
                    <a:pt x="1096137" y="260096"/>
                  </a:lnTo>
                  <a:lnTo>
                    <a:pt x="1069848" y="224790"/>
                  </a:lnTo>
                  <a:lnTo>
                    <a:pt x="1041146" y="191643"/>
                  </a:lnTo>
                  <a:lnTo>
                    <a:pt x="1010030" y="160528"/>
                  </a:lnTo>
                  <a:lnTo>
                    <a:pt x="976883" y="131826"/>
                  </a:lnTo>
                  <a:lnTo>
                    <a:pt x="941451" y="105664"/>
                  </a:lnTo>
                  <a:lnTo>
                    <a:pt x="904240" y="81915"/>
                  </a:lnTo>
                  <a:lnTo>
                    <a:pt x="865251" y="60960"/>
                  </a:lnTo>
                  <a:lnTo>
                    <a:pt x="824611" y="42925"/>
                  </a:lnTo>
                  <a:lnTo>
                    <a:pt x="782320" y="27812"/>
                  </a:lnTo>
                  <a:lnTo>
                    <a:pt x="738758" y="15875"/>
                  </a:lnTo>
                  <a:lnTo>
                    <a:pt x="693927" y="7112"/>
                  </a:lnTo>
                  <a:lnTo>
                    <a:pt x="647953" y="1778"/>
                  </a:lnTo>
                  <a:lnTo>
                    <a:pt x="600964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2789" y="3536442"/>
              <a:ext cx="1202055" cy="1200785"/>
            </a:xfrm>
            <a:custGeom>
              <a:avLst/>
              <a:gdLst/>
              <a:ahLst/>
              <a:cxnLst/>
              <a:rect l="l" t="t" r="r" b="b"/>
              <a:pathLst>
                <a:path w="1202054" h="1200785">
                  <a:moveTo>
                    <a:pt x="0" y="600202"/>
                  </a:moveTo>
                  <a:lnTo>
                    <a:pt x="1777" y="553339"/>
                  </a:lnTo>
                  <a:lnTo>
                    <a:pt x="7111" y="507365"/>
                  </a:lnTo>
                  <a:lnTo>
                    <a:pt x="15875" y="462534"/>
                  </a:lnTo>
                  <a:lnTo>
                    <a:pt x="27812" y="419100"/>
                  </a:lnTo>
                  <a:lnTo>
                    <a:pt x="42925" y="376936"/>
                  </a:lnTo>
                  <a:lnTo>
                    <a:pt x="61086" y="336296"/>
                  </a:lnTo>
                  <a:lnTo>
                    <a:pt x="82041" y="297307"/>
                  </a:lnTo>
                  <a:lnTo>
                    <a:pt x="105790" y="260096"/>
                  </a:lnTo>
                  <a:lnTo>
                    <a:pt x="132079" y="224790"/>
                  </a:lnTo>
                  <a:lnTo>
                    <a:pt x="160781" y="191643"/>
                  </a:lnTo>
                  <a:lnTo>
                    <a:pt x="191896" y="160528"/>
                  </a:lnTo>
                  <a:lnTo>
                    <a:pt x="225043" y="131826"/>
                  </a:lnTo>
                  <a:lnTo>
                    <a:pt x="260476" y="105664"/>
                  </a:lnTo>
                  <a:lnTo>
                    <a:pt x="297687" y="81915"/>
                  </a:lnTo>
                  <a:lnTo>
                    <a:pt x="336676" y="60960"/>
                  </a:lnTo>
                  <a:lnTo>
                    <a:pt x="377316" y="42925"/>
                  </a:lnTo>
                  <a:lnTo>
                    <a:pt x="419607" y="27812"/>
                  </a:lnTo>
                  <a:lnTo>
                    <a:pt x="463168" y="15875"/>
                  </a:lnTo>
                  <a:lnTo>
                    <a:pt x="508000" y="7112"/>
                  </a:lnTo>
                  <a:lnTo>
                    <a:pt x="553974" y="1778"/>
                  </a:lnTo>
                  <a:lnTo>
                    <a:pt x="600963" y="0"/>
                  </a:lnTo>
                  <a:lnTo>
                    <a:pt x="647953" y="1778"/>
                  </a:lnTo>
                  <a:lnTo>
                    <a:pt x="693927" y="7112"/>
                  </a:lnTo>
                  <a:lnTo>
                    <a:pt x="738758" y="15875"/>
                  </a:lnTo>
                  <a:lnTo>
                    <a:pt x="782319" y="27812"/>
                  </a:lnTo>
                  <a:lnTo>
                    <a:pt x="824610" y="42925"/>
                  </a:lnTo>
                  <a:lnTo>
                    <a:pt x="865251" y="60960"/>
                  </a:lnTo>
                  <a:lnTo>
                    <a:pt x="904239" y="81915"/>
                  </a:lnTo>
                  <a:lnTo>
                    <a:pt x="941451" y="105664"/>
                  </a:lnTo>
                  <a:lnTo>
                    <a:pt x="976883" y="131826"/>
                  </a:lnTo>
                  <a:lnTo>
                    <a:pt x="1010030" y="160528"/>
                  </a:lnTo>
                  <a:lnTo>
                    <a:pt x="1041145" y="191643"/>
                  </a:lnTo>
                  <a:lnTo>
                    <a:pt x="1069848" y="224790"/>
                  </a:lnTo>
                  <a:lnTo>
                    <a:pt x="1096136" y="260096"/>
                  </a:lnTo>
                  <a:lnTo>
                    <a:pt x="1119885" y="297307"/>
                  </a:lnTo>
                  <a:lnTo>
                    <a:pt x="1140840" y="336296"/>
                  </a:lnTo>
                  <a:lnTo>
                    <a:pt x="1159002" y="376936"/>
                  </a:lnTo>
                  <a:lnTo>
                    <a:pt x="1174114" y="419100"/>
                  </a:lnTo>
                  <a:lnTo>
                    <a:pt x="1186052" y="462534"/>
                  </a:lnTo>
                  <a:lnTo>
                    <a:pt x="1194815" y="507365"/>
                  </a:lnTo>
                  <a:lnTo>
                    <a:pt x="1200150" y="553339"/>
                  </a:lnTo>
                  <a:lnTo>
                    <a:pt x="1201927" y="600202"/>
                  </a:lnTo>
                  <a:lnTo>
                    <a:pt x="1200150" y="647065"/>
                  </a:lnTo>
                  <a:lnTo>
                    <a:pt x="1194815" y="693039"/>
                  </a:lnTo>
                  <a:lnTo>
                    <a:pt x="1186052" y="737870"/>
                  </a:lnTo>
                  <a:lnTo>
                    <a:pt x="1174114" y="781304"/>
                  </a:lnTo>
                  <a:lnTo>
                    <a:pt x="1159002" y="823468"/>
                  </a:lnTo>
                  <a:lnTo>
                    <a:pt x="1140840" y="864108"/>
                  </a:lnTo>
                  <a:lnTo>
                    <a:pt x="1119885" y="903097"/>
                  </a:lnTo>
                  <a:lnTo>
                    <a:pt x="1096136" y="940308"/>
                  </a:lnTo>
                  <a:lnTo>
                    <a:pt x="1069848" y="975614"/>
                  </a:lnTo>
                  <a:lnTo>
                    <a:pt x="1041145" y="1008761"/>
                  </a:lnTo>
                  <a:lnTo>
                    <a:pt x="1010030" y="1039876"/>
                  </a:lnTo>
                  <a:lnTo>
                    <a:pt x="976883" y="1068578"/>
                  </a:lnTo>
                  <a:lnTo>
                    <a:pt x="941451" y="1094740"/>
                  </a:lnTo>
                  <a:lnTo>
                    <a:pt x="904239" y="1118489"/>
                  </a:lnTo>
                  <a:lnTo>
                    <a:pt x="865251" y="1139444"/>
                  </a:lnTo>
                  <a:lnTo>
                    <a:pt x="824610" y="1157478"/>
                  </a:lnTo>
                  <a:lnTo>
                    <a:pt x="782319" y="1172591"/>
                  </a:lnTo>
                  <a:lnTo>
                    <a:pt x="738758" y="1184529"/>
                  </a:lnTo>
                  <a:lnTo>
                    <a:pt x="693927" y="1193292"/>
                  </a:lnTo>
                  <a:lnTo>
                    <a:pt x="647953" y="1198626"/>
                  </a:lnTo>
                  <a:lnTo>
                    <a:pt x="600963" y="1200404"/>
                  </a:lnTo>
                  <a:lnTo>
                    <a:pt x="553974" y="1198626"/>
                  </a:lnTo>
                  <a:lnTo>
                    <a:pt x="508000" y="1193292"/>
                  </a:lnTo>
                  <a:lnTo>
                    <a:pt x="463168" y="1184529"/>
                  </a:lnTo>
                  <a:lnTo>
                    <a:pt x="419607" y="1172591"/>
                  </a:lnTo>
                  <a:lnTo>
                    <a:pt x="377316" y="1157478"/>
                  </a:lnTo>
                  <a:lnTo>
                    <a:pt x="336676" y="1139444"/>
                  </a:lnTo>
                  <a:lnTo>
                    <a:pt x="297687" y="1118489"/>
                  </a:lnTo>
                  <a:lnTo>
                    <a:pt x="260476" y="1094740"/>
                  </a:lnTo>
                  <a:lnTo>
                    <a:pt x="225043" y="1068578"/>
                  </a:lnTo>
                  <a:lnTo>
                    <a:pt x="191896" y="1039876"/>
                  </a:lnTo>
                  <a:lnTo>
                    <a:pt x="160781" y="1008761"/>
                  </a:lnTo>
                  <a:lnTo>
                    <a:pt x="132079" y="975614"/>
                  </a:lnTo>
                  <a:lnTo>
                    <a:pt x="105790" y="940308"/>
                  </a:lnTo>
                  <a:lnTo>
                    <a:pt x="82041" y="903097"/>
                  </a:lnTo>
                  <a:lnTo>
                    <a:pt x="61086" y="864108"/>
                  </a:lnTo>
                  <a:lnTo>
                    <a:pt x="42925" y="823468"/>
                  </a:lnTo>
                  <a:lnTo>
                    <a:pt x="27812" y="781304"/>
                  </a:lnTo>
                  <a:lnTo>
                    <a:pt x="15875" y="737870"/>
                  </a:lnTo>
                  <a:lnTo>
                    <a:pt x="7111" y="693039"/>
                  </a:lnTo>
                  <a:lnTo>
                    <a:pt x="1777" y="647065"/>
                  </a:lnTo>
                  <a:lnTo>
                    <a:pt x="0" y="600202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1295" y="3738372"/>
              <a:ext cx="640079" cy="78485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16724" y="3733800"/>
              <a:ext cx="648970" cy="793750"/>
            </a:xfrm>
            <a:custGeom>
              <a:avLst/>
              <a:gdLst/>
              <a:ahLst/>
              <a:cxnLst/>
              <a:rect l="l" t="t" r="r" b="b"/>
              <a:pathLst>
                <a:path w="648970" h="793750">
                  <a:moveTo>
                    <a:pt x="0" y="793623"/>
                  </a:moveTo>
                  <a:lnTo>
                    <a:pt x="648843" y="793623"/>
                  </a:lnTo>
                  <a:lnTo>
                    <a:pt x="648843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4455" y="2999232"/>
              <a:ext cx="9457690" cy="504190"/>
            </a:xfrm>
            <a:custGeom>
              <a:avLst/>
              <a:gdLst/>
              <a:ahLst/>
              <a:cxnLst/>
              <a:rect l="l" t="t" r="r" b="b"/>
              <a:pathLst>
                <a:path w="9457690" h="504189">
                  <a:moveTo>
                    <a:pt x="9457563" y="0"/>
                  </a:moveTo>
                  <a:lnTo>
                    <a:pt x="0" y="0"/>
                  </a:lnTo>
                  <a:lnTo>
                    <a:pt x="0" y="504063"/>
                  </a:lnTo>
                  <a:lnTo>
                    <a:pt x="9457563" y="504063"/>
                  </a:lnTo>
                  <a:lnTo>
                    <a:pt x="9457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345039" y="5684011"/>
            <a:ext cx="994410" cy="7550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6055" marR="5080" indent="-173990">
              <a:lnSpc>
                <a:spcPct val="67500"/>
              </a:lnSpc>
              <a:spcBef>
                <a:spcPts val="720"/>
              </a:spcBef>
            </a:pPr>
            <a:r>
              <a:rPr sz="160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ЕР</a:t>
            </a:r>
            <a:r>
              <a:rPr sz="1600" spc="-20" dirty="0">
                <a:latin typeface="Calibri"/>
                <a:cs typeface="Calibri"/>
              </a:rPr>
              <a:t>СО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Ж  </a:t>
            </a:r>
            <a:r>
              <a:rPr sz="1600" spc="-20" dirty="0">
                <a:latin typeface="Calibri"/>
                <a:cs typeface="Calibri"/>
              </a:rPr>
              <a:t>ЗОЖИК</a:t>
            </a:r>
            <a:endParaRPr sz="16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610"/>
              </a:spcBef>
            </a:pPr>
            <a:r>
              <a:rPr sz="1600" spc="-20" dirty="0">
                <a:latin typeface="Calibri"/>
                <a:cs typeface="Calibri"/>
              </a:rPr>
              <a:t>ЧЕК-ЛИСТ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74414" y="5695899"/>
            <a:ext cx="92964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8105" marR="5080" indent="-66040">
              <a:lnSpc>
                <a:spcPct val="67500"/>
              </a:lnSpc>
              <a:spcBef>
                <a:spcPts val="720"/>
              </a:spcBef>
            </a:pPr>
            <a:r>
              <a:rPr sz="1600" spc="-25" dirty="0">
                <a:latin typeface="Calibri"/>
                <a:cs typeface="Calibri"/>
              </a:rPr>
              <a:t>Ш</a:t>
            </a:r>
            <a:r>
              <a:rPr sz="1600" spc="-10" dirty="0">
                <a:latin typeface="Calibri"/>
                <a:cs typeface="Calibri"/>
              </a:rPr>
              <a:t>К</a:t>
            </a:r>
            <a:r>
              <a:rPr sz="1600" spc="-210" dirty="0">
                <a:latin typeface="Calibri"/>
                <a:cs typeface="Calibri"/>
              </a:rPr>
              <a:t>А</a:t>
            </a:r>
            <a:r>
              <a:rPr sz="1600" spc="5" dirty="0">
                <a:latin typeface="Calibri"/>
                <a:cs typeface="Calibri"/>
              </a:rPr>
              <a:t>Т</a:t>
            </a:r>
            <a:r>
              <a:rPr sz="1600" spc="-22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spc="-20" dirty="0">
                <a:latin typeface="Calibri"/>
                <a:cs typeface="Calibri"/>
              </a:rPr>
              <a:t>К</a:t>
            </a:r>
            <a:r>
              <a:rPr sz="1600" spc="-5" dirty="0">
                <a:latin typeface="Calibri"/>
                <a:cs typeface="Calibri"/>
              </a:rPr>
              <a:t>А  </a:t>
            </a:r>
            <a:r>
              <a:rPr sz="1600" spc="-45" dirty="0">
                <a:latin typeface="Calibri"/>
                <a:cs typeface="Calibri"/>
              </a:rPr>
              <a:t>МАСТЕРА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45806" y="5684011"/>
            <a:ext cx="59436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8826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КРУГ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Б</a:t>
            </a:r>
            <a:r>
              <a:rPr sz="1600" spc="-17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7366" y="5685231"/>
            <a:ext cx="863600" cy="5994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 indent="2540" algn="just">
              <a:lnSpc>
                <a:spcPct val="67800"/>
              </a:lnSpc>
              <a:spcBef>
                <a:spcPts val="715"/>
              </a:spcBef>
            </a:pPr>
            <a:r>
              <a:rPr sz="1600" spc="-8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НВ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4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Т-  </a:t>
            </a:r>
            <a:r>
              <a:rPr sz="1600" spc="-8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ЛКА  </a:t>
            </a:r>
            <a:r>
              <a:rPr sz="1600" spc="-65" dirty="0">
                <a:latin typeface="Calibri"/>
                <a:cs typeface="Calibri"/>
              </a:rPr>
              <a:t>ЭРУДИТА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92082" y="5684011"/>
            <a:ext cx="95758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0170" marR="5080" indent="-7810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РЮК</a:t>
            </a:r>
            <a:r>
              <a:rPr sz="1600" spc="-45" dirty="0">
                <a:latin typeface="Calibri"/>
                <a:cs typeface="Calibri"/>
              </a:rPr>
              <a:t>З</a:t>
            </a:r>
            <a:r>
              <a:rPr sz="1600" spc="-22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ЧОК  </a:t>
            </a:r>
            <a:r>
              <a:rPr sz="1600" spc="-65" dirty="0">
                <a:latin typeface="Calibri"/>
                <a:cs typeface="Calibri"/>
              </a:rPr>
              <a:t>ЭКОЛОГА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07482" y="5702300"/>
            <a:ext cx="123063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30835" marR="5080" indent="-318770">
              <a:lnSpc>
                <a:spcPct val="67500"/>
              </a:lnSpc>
              <a:spcBef>
                <a:spcPts val="720"/>
              </a:spcBef>
            </a:pPr>
            <a:r>
              <a:rPr sz="1600" spc="-95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ТР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60" dirty="0">
                <a:latin typeface="Calibri"/>
                <a:cs typeface="Calibri"/>
              </a:rPr>
              <a:t>К</a:t>
            </a:r>
            <a:r>
              <a:rPr sz="1600" spc="-75" dirty="0">
                <a:latin typeface="Calibri"/>
                <a:cs typeface="Calibri"/>
              </a:rPr>
              <a:t>Т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  </a:t>
            </a:r>
            <a:r>
              <a:rPr sz="1600" spc="-15" dirty="0">
                <a:latin typeface="Calibri"/>
                <a:cs typeface="Calibri"/>
              </a:rPr>
              <a:t>ЛИДЕР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0552" y="5688888"/>
            <a:ext cx="1014094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11874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АЛЬБОМ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Х</a:t>
            </a:r>
            <a:r>
              <a:rPr sz="1600" spc="-17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АНИ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spc="-5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65147" y="2869580"/>
            <a:ext cx="833374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357505" algn="ctr">
              <a:lnSpc>
                <a:spcPct val="100000"/>
              </a:lnSpc>
              <a:spcBef>
                <a:spcPts val="200"/>
              </a:spcBef>
            </a:pPr>
            <a:r>
              <a:rPr sz="1600" b="1" spc="-40" dirty="0">
                <a:latin typeface="Calibri"/>
                <a:cs typeface="Calibri"/>
              </a:rPr>
              <a:t>ЛОГОТИП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Calibri"/>
                <a:cs typeface="Calibri"/>
              </a:rPr>
              <a:t>используются</a:t>
            </a:r>
            <a:r>
              <a:rPr sz="1600" i="1" spc="10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для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представления</a:t>
            </a:r>
            <a:r>
              <a:rPr sz="1600" i="1" spc="7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треков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в </a:t>
            </a:r>
            <a:r>
              <a:rPr sz="1600" i="1" spc="-20" dirty="0">
                <a:latin typeface="Calibri"/>
                <a:cs typeface="Calibri"/>
              </a:rPr>
              <a:t>официальных</a:t>
            </a:r>
            <a:r>
              <a:rPr sz="1600" i="1" spc="7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документах,</a:t>
            </a:r>
            <a:r>
              <a:rPr sz="1600" i="1" spc="-20" dirty="0">
                <a:latin typeface="Calibri"/>
                <a:cs typeface="Calibri"/>
              </a:rPr>
              <a:t> презентациях,</a:t>
            </a:r>
            <a:r>
              <a:rPr sz="1600" i="1" spc="8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значках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174748" y="4774691"/>
            <a:ext cx="9445625" cy="786130"/>
          </a:xfrm>
          <a:custGeom>
            <a:avLst/>
            <a:gdLst/>
            <a:ahLst/>
            <a:cxnLst/>
            <a:rect l="l" t="t" r="r" b="b"/>
            <a:pathLst>
              <a:path w="9445625" h="786129">
                <a:moveTo>
                  <a:pt x="9445244" y="0"/>
                </a:moveTo>
                <a:lnTo>
                  <a:pt x="0" y="0"/>
                </a:lnTo>
                <a:lnTo>
                  <a:pt x="0" y="786003"/>
                </a:lnTo>
                <a:lnTo>
                  <a:pt x="9445244" y="786003"/>
                </a:lnTo>
                <a:lnTo>
                  <a:pt x="9445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02838" y="4957666"/>
            <a:ext cx="5461000" cy="5372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СИМВОЛ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Calibri"/>
                <a:cs typeface="Calibri"/>
              </a:rPr>
              <a:t>используются</a:t>
            </a:r>
            <a:r>
              <a:rPr sz="1600" i="1" spc="9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педагогом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для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реализации</a:t>
            </a:r>
            <a:r>
              <a:rPr sz="1600" i="1" spc="8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содержания</a:t>
            </a:r>
            <a:r>
              <a:rPr sz="1600" i="1" spc="8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треков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39140" y="324611"/>
            <a:ext cx="6582409" cy="4343400"/>
            <a:chOff x="739140" y="324611"/>
            <a:chExt cx="6582409" cy="4343400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7219" y="324611"/>
              <a:ext cx="2894076" cy="13578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140" y="3593591"/>
              <a:ext cx="1344168" cy="1074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5"/>
            <a:ext cx="12191999" cy="68473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755"/>
              </a:lnSpc>
              <a:spcBef>
                <a:spcPts val="100"/>
              </a:spcBef>
              <a:tabLst>
                <a:tab pos="2908935" algn="l"/>
              </a:tabLst>
            </a:pPr>
            <a:r>
              <a:rPr spc="-30" dirty="0"/>
              <a:t>УЧАСТИЕ</a:t>
            </a:r>
            <a:r>
              <a:rPr dirty="0"/>
              <a:t> В	ТРЕКАХ</a:t>
            </a:r>
          </a:p>
          <a:p>
            <a:pPr marR="635" algn="ctr">
              <a:lnSpc>
                <a:spcPts val="5475"/>
              </a:lnSpc>
            </a:pPr>
            <a:r>
              <a:rPr sz="5400" b="1" dirty="0">
                <a:latin typeface="Calibri"/>
                <a:cs typeface="Calibri"/>
              </a:rPr>
              <a:t>1</a:t>
            </a:r>
            <a:r>
              <a:rPr sz="5400" b="1" spc="-90" dirty="0">
                <a:latin typeface="Calibri"/>
                <a:cs typeface="Calibri"/>
              </a:rPr>
              <a:t> </a:t>
            </a:r>
            <a:r>
              <a:rPr sz="5400" b="1" spc="-10" dirty="0">
                <a:latin typeface="Calibri"/>
                <a:cs typeface="Calibri"/>
              </a:rPr>
              <a:t>класс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246" y="1741754"/>
            <a:ext cx="3009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2023-2024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4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6385" y="5718809"/>
            <a:ext cx="2880360" cy="57785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0340">
              <a:lnSpc>
                <a:spcPts val="1175"/>
              </a:lnSpc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30" dirty="0">
                <a:latin typeface="Calibri"/>
                <a:cs typeface="Calibri"/>
              </a:rPr>
              <a:t> </a:t>
            </a:r>
            <a:r>
              <a:rPr sz="1450" b="1" i="1" spc="-5" dirty="0">
                <a:latin typeface="Calibri"/>
                <a:cs typeface="Calibri"/>
              </a:rPr>
              <a:t>Дополнительные</a:t>
            </a:r>
            <a:r>
              <a:rPr sz="1450" b="1" i="1" spc="-2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6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</a:t>
            </a:r>
            <a:endParaRPr sz="1450">
              <a:latin typeface="Calibri"/>
              <a:cs typeface="Calibri"/>
            </a:endParaRPr>
          </a:p>
          <a:p>
            <a:pPr marL="1000125">
              <a:lnSpc>
                <a:spcPts val="1570"/>
              </a:lnSpc>
            </a:pPr>
            <a:r>
              <a:rPr sz="1450" b="1" i="1">
                <a:latin typeface="Calibri"/>
                <a:cs typeface="Calibri"/>
              </a:rPr>
              <a:t>с</a:t>
            </a:r>
            <a:r>
              <a:rPr sz="1450" b="1" i="1" spc="-20">
                <a:latin typeface="Calibri"/>
                <a:cs typeface="Calibri"/>
              </a:rPr>
              <a:t> </a:t>
            </a:r>
            <a:r>
              <a:rPr sz="1450" b="1" i="1" spc="-5" smtClean="0">
                <a:latin typeface="Calibri"/>
                <a:cs typeface="Calibri"/>
              </a:rPr>
              <a:t>1</a:t>
            </a:r>
            <a:r>
              <a:rPr lang="ru-RU" sz="1450" b="1" i="1" spc="-5" dirty="0" smtClean="0">
                <a:latin typeface="Calibri"/>
                <a:cs typeface="Calibri"/>
              </a:rPr>
              <a:t>2</a:t>
            </a:r>
            <a:r>
              <a:rPr sz="1450" b="1" i="1" spc="-5" smtClean="0">
                <a:latin typeface="Calibri"/>
                <a:cs typeface="Calibri"/>
              </a:rPr>
              <a:t>.02</a:t>
            </a:r>
            <a:r>
              <a:rPr sz="1450" b="1" i="1" spc="-10" smtClean="0">
                <a:latin typeface="Calibri"/>
                <a:cs typeface="Calibri"/>
              </a:rPr>
              <a:t> </a:t>
            </a:r>
            <a:r>
              <a:rPr sz="1450" b="1" i="1">
                <a:latin typeface="Calibri"/>
                <a:cs typeface="Calibri"/>
              </a:rPr>
              <a:t>по</a:t>
            </a:r>
            <a:r>
              <a:rPr sz="1450" b="1" i="1" spc="-35">
                <a:latin typeface="Calibri"/>
                <a:cs typeface="Calibri"/>
              </a:rPr>
              <a:t> </a:t>
            </a:r>
            <a:r>
              <a:rPr lang="ru-RU" sz="1450" b="1" i="1" spc="-35" dirty="0" smtClean="0">
                <a:latin typeface="Calibri"/>
                <a:cs typeface="Calibri"/>
              </a:rPr>
              <a:t>18</a:t>
            </a:r>
            <a:r>
              <a:rPr sz="1450" b="1" i="1" spc="-5" smtClean="0">
                <a:latin typeface="Calibri"/>
                <a:cs typeface="Calibri"/>
              </a:rPr>
              <a:t>.02</a:t>
            </a:r>
            <a:endParaRPr sz="1450">
              <a:latin typeface="Calibri"/>
              <a:cs typeface="Calibri"/>
            </a:endParaRPr>
          </a:p>
          <a:p>
            <a:pPr marL="360045">
              <a:lnSpc>
                <a:spcPts val="1670"/>
              </a:lnSpc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5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>
                <a:latin typeface="Calibri"/>
                <a:cs typeface="Calibri"/>
              </a:rPr>
              <a:t>c</a:t>
            </a:r>
            <a:r>
              <a:rPr sz="1450" b="1" i="1" spc="10">
                <a:latin typeface="Calibri"/>
                <a:cs typeface="Calibri"/>
              </a:rPr>
              <a:t> </a:t>
            </a:r>
            <a:r>
              <a:rPr sz="1450" b="1" i="1" spc="-5" smtClean="0">
                <a:latin typeface="Calibri"/>
                <a:cs typeface="Calibri"/>
              </a:rPr>
              <a:t>2</a:t>
            </a:r>
            <a:r>
              <a:rPr lang="ru-RU" sz="1450" b="1" i="1" spc="-5" dirty="0" smtClean="0">
                <a:latin typeface="Calibri"/>
                <a:cs typeface="Calibri"/>
              </a:rPr>
              <a:t>5</a:t>
            </a:r>
            <a:r>
              <a:rPr sz="1450" b="1" i="1" spc="-5" smtClean="0">
                <a:latin typeface="Calibri"/>
                <a:cs typeface="Calibri"/>
              </a:rPr>
              <a:t>.03</a:t>
            </a:r>
            <a:r>
              <a:rPr sz="1450" b="1" i="1" spc="10" smtClean="0">
                <a:latin typeface="Calibri"/>
                <a:cs typeface="Calibri"/>
              </a:rPr>
              <a:t> </a:t>
            </a:r>
            <a:r>
              <a:rPr sz="1450" b="1" i="1">
                <a:latin typeface="Calibri"/>
                <a:cs typeface="Calibri"/>
              </a:rPr>
              <a:t>по</a:t>
            </a:r>
            <a:r>
              <a:rPr sz="1450" b="1" i="1" spc="-25">
                <a:latin typeface="Calibri"/>
                <a:cs typeface="Calibri"/>
              </a:rPr>
              <a:t> </a:t>
            </a:r>
            <a:r>
              <a:rPr lang="ru-RU" sz="1450" b="1" i="1" spc="-5" dirty="0" smtClean="0">
                <a:latin typeface="Calibri"/>
                <a:cs typeface="Calibri"/>
              </a:rPr>
              <a:t>2.04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9157" y="6009894"/>
            <a:ext cx="2880360" cy="274434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400"/>
              </a:spcBef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5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 </a:t>
            </a:r>
            <a:r>
              <a:rPr sz="1450" b="1" i="1">
                <a:latin typeface="Calibri"/>
                <a:cs typeface="Calibri"/>
              </a:rPr>
              <a:t>с</a:t>
            </a:r>
            <a:r>
              <a:rPr sz="1450" b="1" i="1" spc="10">
                <a:latin typeface="Calibri"/>
                <a:cs typeface="Calibri"/>
              </a:rPr>
              <a:t> </a:t>
            </a:r>
            <a:r>
              <a:rPr sz="1450" b="1" i="1" spc="-5" smtClean="0">
                <a:latin typeface="Calibri"/>
                <a:cs typeface="Calibri"/>
              </a:rPr>
              <a:t>3</a:t>
            </a:r>
            <a:r>
              <a:rPr lang="ru-RU" sz="1450" b="1" i="1" spc="-5" dirty="0" smtClean="0">
                <a:latin typeface="Calibri"/>
                <a:cs typeface="Calibri"/>
              </a:rPr>
              <a:t>1</a:t>
            </a:r>
            <a:r>
              <a:rPr sz="1450" b="1" i="1" spc="-5" smtClean="0">
                <a:latin typeface="Calibri"/>
                <a:cs typeface="Calibri"/>
              </a:rPr>
              <a:t>.12</a:t>
            </a:r>
            <a:r>
              <a:rPr sz="1450" b="1" i="1" spc="5" smtClean="0">
                <a:latin typeface="Calibri"/>
                <a:cs typeface="Calibri"/>
              </a:rPr>
              <a:t> </a:t>
            </a:r>
            <a:r>
              <a:rPr sz="1450" b="1" i="1">
                <a:latin typeface="Calibri"/>
                <a:cs typeface="Calibri"/>
              </a:rPr>
              <a:t>по</a:t>
            </a:r>
            <a:r>
              <a:rPr sz="1450" b="1" i="1" spc="-15">
                <a:latin typeface="Calibri"/>
                <a:cs typeface="Calibri"/>
              </a:rPr>
              <a:t> </a:t>
            </a:r>
            <a:r>
              <a:rPr sz="1450" b="1" i="1" spc="-5" smtClean="0">
                <a:latin typeface="Calibri"/>
                <a:cs typeface="Calibri"/>
              </a:rPr>
              <a:t>0</a:t>
            </a:r>
            <a:r>
              <a:rPr lang="ru-RU" sz="1450" b="1" i="1" spc="-5" dirty="0" smtClean="0">
                <a:latin typeface="Calibri"/>
                <a:cs typeface="Calibri"/>
              </a:rPr>
              <a:t>8</a:t>
            </a:r>
            <a:r>
              <a:rPr sz="1450" b="1" i="1" spc="-5" smtClean="0">
                <a:latin typeface="Calibri"/>
                <a:cs typeface="Calibri"/>
              </a:rPr>
              <a:t>.01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597" y="6009894"/>
            <a:ext cx="2880360" cy="287020"/>
          </a:xfrm>
          <a:prstGeom prst="rect">
            <a:avLst/>
          </a:prstGeom>
          <a:ln w="25908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400"/>
              </a:spcBef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4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</a:t>
            </a:r>
            <a:r>
              <a:rPr sz="1450" b="1" i="1" spc="2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с </a:t>
            </a:r>
            <a:r>
              <a:rPr sz="1450" b="1" i="1" spc="-5" dirty="0">
                <a:latin typeface="Calibri"/>
                <a:cs typeface="Calibri"/>
              </a:rPr>
              <a:t>28.10</a:t>
            </a:r>
            <a:r>
              <a:rPr sz="1450" b="1" i="1" spc="1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по</a:t>
            </a:r>
            <a:r>
              <a:rPr sz="1450" b="1" i="1" spc="-15" dirty="0">
                <a:latin typeface="Calibri"/>
                <a:cs typeface="Calibri"/>
              </a:rPr>
              <a:t> </a:t>
            </a:r>
            <a:r>
              <a:rPr sz="1450" b="1" i="1" spc="-5" dirty="0">
                <a:latin typeface="Calibri"/>
                <a:cs typeface="Calibri"/>
              </a:rPr>
              <a:t>05.11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597" y="2416301"/>
            <a:ext cx="2880360" cy="574675"/>
          </a:xfrm>
          <a:prstGeom prst="rect">
            <a:avLst/>
          </a:prstGeom>
          <a:ln w="25908">
            <a:solidFill>
              <a:srgbClr val="E6926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50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2205" y="2416301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742315">
              <a:lnSpc>
                <a:spcPct val="100000"/>
              </a:lnSpc>
              <a:spcBef>
                <a:spcPts val="50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6385" y="2414777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509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2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4469" y="2414777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509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985" y="227456"/>
            <a:ext cx="3756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ВНЕУРОЧНОЙ</a:t>
            </a:r>
            <a:r>
              <a:rPr sz="16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025" y="3091433"/>
            <a:ext cx="288036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«Орлятский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урок»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597" y="4069841"/>
            <a:ext cx="287909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Церемония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посвящения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454" y="5028438"/>
            <a:ext cx="288036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2448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Вводные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игровые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занятия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2205" y="3099054"/>
            <a:ext cx="2859405" cy="135953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Эрудит»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76777" y="4528565"/>
            <a:ext cx="2859405" cy="135953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Мастер»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2482" y="3080766"/>
            <a:ext cx="2859405" cy="59182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39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Доброволец»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1814" y="3736085"/>
            <a:ext cx="2859405" cy="58991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38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Спортсмен»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2482" y="4391405"/>
            <a:ext cx="2859405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4485">
              <a:lnSpc>
                <a:spcPts val="186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endParaRPr sz="1600">
              <a:latin typeface="Calibri"/>
              <a:cs typeface="Calibri"/>
            </a:endParaRPr>
          </a:p>
          <a:p>
            <a:pPr marL="32448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памяти»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2482" y="5045202"/>
            <a:ext cx="2859405" cy="58991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marL="539115">
              <a:lnSpc>
                <a:spcPct val="100000"/>
              </a:lnSpc>
              <a:spcBef>
                <a:spcPts val="138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Эколог»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8854" y="6009894"/>
            <a:ext cx="2880360" cy="28702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00"/>
              </a:spcBef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4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с</a:t>
            </a:r>
            <a:r>
              <a:rPr sz="1450" b="1" i="1" spc="15" dirty="0">
                <a:latin typeface="Calibri"/>
                <a:cs typeface="Calibri"/>
              </a:rPr>
              <a:t> </a:t>
            </a:r>
            <a:r>
              <a:rPr sz="1450" b="1" i="1" spc="-5" dirty="0">
                <a:latin typeface="Calibri"/>
                <a:cs typeface="Calibri"/>
              </a:rPr>
              <a:t>26.05</a:t>
            </a:r>
            <a:r>
              <a:rPr sz="1450" b="1" i="1" spc="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по</a:t>
            </a:r>
            <a:r>
              <a:rPr sz="1450" b="1" i="1" spc="-10" dirty="0">
                <a:latin typeface="Calibri"/>
                <a:cs typeface="Calibri"/>
              </a:rPr>
              <a:t> </a:t>
            </a:r>
            <a:r>
              <a:rPr sz="1450" b="1" i="1" spc="-5" dirty="0">
                <a:latin typeface="Calibri"/>
                <a:cs typeface="Calibri"/>
              </a:rPr>
              <a:t>31.08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7518" y="3080766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53975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Эколог»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00566" y="4059173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53975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Лидер»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92945" y="5017770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72136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Итоговые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игры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56947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55"/>
              </a:lnSpc>
              <a:spcBef>
                <a:spcPts val="100"/>
              </a:spcBef>
              <a:tabLst>
                <a:tab pos="2921635" algn="l"/>
              </a:tabLst>
            </a:pPr>
            <a:r>
              <a:rPr spc="-30" dirty="0"/>
              <a:t>УЧАСТИЕ</a:t>
            </a:r>
            <a:r>
              <a:rPr dirty="0"/>
              <a:t> В	ТРЕКАХ</a:t>
            </a:r>
          </a:p>
          <a:p>
            <a:pPr marL="317500">
              <a:lnSpc>
                <a:spcPts val="5475"/>
              </a:lnSpc>
            </a:pPr>
            <a:r>
              <a:rPr sz="5400" b="1" spc="-5" dirty="0">
                <a:latin typeface="Calibri"/>
                <a:cs typeface="Calibri"/>
              </a:rPr>
              <a:t>2-3-4 </a:t>
            </a:r>
            <a:r>
              <a:rPr sz="5400" b="1" spc="-10" dirty="0">
                <a:latin typeface="Calibri"/>
                <a:cs typeface="Calibri"/>
              </a:rPr>
              <a:t>классы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394" y="1811528"/>
            <a:ext cx="3009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2023-202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9157" y="6009894"/>
            <a:ext cx="2880360" cy="274434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400"/>
              </a:spcBef>
            </a:pPr>
            <a:r>
              <a:rPr lang="ru-RU" sz="1450" b="1" i="1" dirty="0" smtClean="0">
                <a:cs typeface="Calibri"/>
              </a:rPr>
              <a:t>*</a:t>
            </a:r>
            <a:r>
              <a:rPr lang="ru-RU" sz="1450" b="1" i="1" spc="-5" dirty="0" smtClean="0">
                <a:cs typeface="Calibri"/>
              </a:rPr>
              <a:t> </a:t>
            </a:r>
            <a:r>
              <a:rPr lang="ru-RU" sz="1450" b="1" i="1" spc="-10" dirty="0" smtClean="0">
                <a:cs typeface="Calibri"/>
              </a:rPr>
              <a:t>Каникулы</a:t>
            </a:r>
            <a:r>
              <a:rPr lang="ru-RU" sz="1450" b="1" i="1" spc="-50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- с</a:t>
            </a:r>
            <a:r>
              <a:rPr lang="ru-RU" sz="1450" b="1" i="1" spc="10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31.12</a:t>
            </a:r>
            <a:r>
              <a:rPr lang="ru-RU" sz="1450" b="1" i="1" spc="5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по</a:t>
            </a:r>
            <a:r>
              <a:rPr lang="ru-RU" sz="1450" b="1" i="1" spc="-15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08.01</a:t>
            </a:r>
            <a:endParaRPr lang="ru-RU" sz="145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597" y="6009894"/>
            <a:ext cx="2880360" cy="287020"/>
          </a:xfrm>
          <a:prstGeom prst="rect">
            <a:avLst/>
          </a:prstGeom>
          <a:ln w="25908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400"/>
              </a:spcBef>
            </a:pPr>
            <a:r>
              <a:rPr sz="1450" b="1" i="1" dirty="0">
                <a:latin typeface="Calibri"/>
                <a:cs typeface="Calibri"/>
              </a:rPr>
              <a:t>*</a:t>
            </a:r>
            <a:r>
              <a:rPr sz="1450" b="1" i="1" spc="-5" dirty="0">
                <a:latin typeface="Calibri"/>
                <a:cs typeface="Calibri"/>
              </a:rPr>
              <a:t> </a:t>
            </a:r>
            <a:r>
              <a:rPr sz="1450" b="1" i="1" spc="-10" dirty="0">
                <a:latin typeface="Calibri"/>
                <a:cs typeface="Calibri"/>
              </a:rPr>
              <a:t>Каникулы</a:t>
            </a:r>
            <a:r>
              <a:rPr sz="1450" b="1" i="1" spc="-45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-</a:t>
            </a:r>
            <a:r>
              <a:rPr sz="1450" b="1" i="1" spc="2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с </a:t>
            </a:r>
            <a:r>
              <a:rPr sz="1450" b="1" i="1" spc="-5" dirty="0">
                <a:latin typeface="Calibri"/>
                <a:cs typeface="Calibri"/>
              </a:rPr>
              <a:t>28.10</a:t>
            </a:r>
            <a:r>
              <a:rPr sz="1450" b="1" i="1" spc="10" dirty="0">
                <a:latin typeface="Calibri"/>
                <a:cs typeface="Calibri"/>
              </a:rPr>
              <a:t> </a:t>
            </a:r>
            <a:r>
              <a:rPr sz="1450" b="1" i="1" dirty="0">
                <a:latin typeface="Calibri"/>
                <a:cs typeface="Calibri"/>
              </a:rPr>
              <a:t>по</a:t>
            </a:r>
            <a:r>
              <a:rPr sz="1450" b="1" i="1" spc="-15" dirty="0">
                <a:latin typeface="Calibri"/>
                <a:cs typeface="Calibri"/>
              </a:rPr>
              <a:t> </a:t>
            </a:r>
            <a:r>
              <a:rPr sz="1450" b="1" i="1" spc="-5" dirty="0">
                <a:latin typeface="Calibri"/>
                <a:cs typeface="Calibri"/>
              </a:rPr>
              <a:t>05.11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597" y="2416301"/>
            <a:ext cx="2880360" cy="574675"/>
          </a:xfrm>
          <a:prstGeom prst="rect">
            <a:avLst/>
          </a:prstGeom>
          <a:ln w="25908">
            <a:solidFill>
              <a:srgbClr val="E6926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782955">
              <a:lnSpc>
                <a:spcPct val="100000"/>
              </a:lnSpc>
              <a:spcBef>
                <a:spcPts val="50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2205" y="2416301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742315">
              <a:lnSpc>
                <a:spcPct val="100000"/>
              </a:lnSpc>
              <a:spcBef>
                <a:spcPts val="50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r>
              <a:rPr sz="2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6385" y="2414777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509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24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4469" y="2414777"/>
            <a:ext cx="2880360" cy="57467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509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четверть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985" y="227456"/>
            <a:ext cx="3756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6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ВНЕУРОЧНОЙ</a:t>
            </a:r>
            <a:r>
              <a:rPr sz="1600" i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18854" y="6009894"/>
            <a:ext cx="2880360" cy="274434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00"/>
              </a:spcBef>
            </a:pPr>
            <a:r>
              <a:rPr lang="ru-RU" sz="1450" b="1" i="1" dirty="0" smtClean="0">
                <a:cs typeface="Calibri"/>
              </a:rPr>
              <a:t>*</a:t>
            </a:r>
            <a:r>
              <a:rPr lang="ru-RU" sz="1450" b="1" i="1" spc="-5" dirty="0" smtClean="0">
                <a:cs typeface="Calibri"/>
              </a:rPr>
              <a:t> </a:t>
            </a:r>
            <a:r>
              <a:rPr lang="ru-RU" sz="1450" b="1" i="1" spc="-10" dirty="0" smtClean="0">
                <a:cs typeface="Calibri"/>
              </a:rPr>
              <a:t>Каникулы</a:t>
            </a:r>
            <a:r>
              <a:rPr lang="ru-RU" sz="1450" b="1" i="1" spc="-45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-</a:t>
            </a:r>
            <a:r>
              <a:rPr lang="ru-RU" sz="1450" b="1" i="1" spc="-5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с</a:t>
            </a:r>
            <a:r>
              <a:rPr lang="ru-RU" sz="1450" b="1" i="1" spc="15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26.05</a:t>
            </a:r>
            <a:r>
              <a:rPr lang="ru-RU" sz="1450" b="1" i="1" spc="5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по</a:t>
            </a:r>
            <a:r>
              <a:rPr lang="ru-RU" sz="1450" b="1" i="1" spc="-10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31.08</a:t>
            </a:r>
            <a:endParaRPr lang="ru-RU" sz="1450" dirty="0"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6385" y="5007102"/>
            <a:ext cx="288036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53975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Эколог»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554" y="3099054"/>
            <a:ext cx="2859405" cy="58991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38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«Орлятский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урок»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409" y="3824478"/>
            <a:ext cx="2860675" cy="58991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38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Церемония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посвящения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1554" y="5282946"/>
            <a:ext cx="2859405" cy="59182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39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Эрудит»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554" y="4557521"/>
            <a:ext cx="2859405" cy="59182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39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Лидер»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6385" y="6009894"/>
            <a:ext cx="2880360" cy="269304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60045">
              <a:lnSpc>
                <a:spcPts val="1670"/>
              </a:lnSpc>
            </a:pPr>
            <a:r>
              <a:rPr lang="ru-RU" sz="1450" b="1" i="1" dirty="0" smtClean="0">
                <a:cs typeface="Calibri"/>
              </a:rPr>
              <a:t>*</a:t>
            </a:r>
            <a:r>
              <a:rPr lang="ru-RU" sz="1450" b="1" i="1" spc="-5" dirty="0" smtClean="0">
                <a:cs typeface="Calibri"/>
              </a:rPr>
              <a:t> </a:t>
            </a:r>
            <a:r>
              <a:rPr lang="ru-RU" sz="1450" b="1" i="1" spc="-10" dirty="0" smtClean="0">
                <a:cs typeface="Calibri"/>
              </a:rPr>
              <a:t>Каникулы</a:t>
            </a:r>
            <a:r>
              <a:rPr lang="ru-RU" sz="1450" b="1" i="1" spc="-55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-</a:t>
            </a:r>
            <a:r>
              <a:rPr lang="ru-RU" sz="1450" b="1" i="1" spc="-5" dirty="0" smtClean="0">
                <a:cs typeface="Calibri"/>
              </a:rPr>
              <a:t> </a:t>
            </a:r>
            <a:r>
              <a:rPr lang="ru-RU" sz="1450" b="1" i="1" dirty="0" err="1" smtClean="0">
                <a:cs typeface="Calibri"/>
              </a:rPr>
              <a:t>c</a:t>
            </a:r>
            <a:r>
              <a:rPr lang="ru-RU" sz="1450" b="1" i="1" spc="10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25.03</a:t>
            </a:r>
            <a:r>
              <a:rPr lang="ru-RU" sz="1450" b="1" i="1" spc="10" dirty="0" smtClean="0">
                <a:cs typeface="Calibri"/>
              </a:rPr>
              <a:t> </a:t>
            </a:r>
            <a:r>
              <a:rPr lang="ru-RU" sz="1450" b="1" i="1" dirty="0" smtClean="0">
                <a:cs typeface="Calibri"/>
              </a:rPr>
              <a:t>по</a:t>
            </a:r>
            <a:r>
              <a:rPr lang="ru-RU" sz="1450" b="1" i="1" spc="-25" dirty="0" smtClean="0">
                <a:cs typeface="Calibri"/>
              </a:rPr>
              <a:t> </a:t>
            </a:r>
            <a:r>
              <a:rPr lang="ru-RU" sz="1450" b="1" i="1" spc="-5" dirty="0" smtClean="0">
                <a:cs typeface="Calibri"/>
              </a:rPr>
              <a:t>2.04</a:t>
            </a:r>
            <a:endParaRPr lang="ru-RU" sz="1450" dirty="0"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6385" y="3097529"/>
            <a:ext cx="288036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Доброволец»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0958" y="4074414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Спортсмен»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02090" y="3103626"/>
            <a:ext cx="2859405" cy="133096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990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endParaRPr sz="1600">
              <a:latin typeface="Calibri"/>
              <a:cs typeface="Calibri"/>
            </a:endParaRPr>
          </a:p>
          <a:p>
            <a:pPr marL="53848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памяти»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5138" y="4534661"/>
            <a:ext cx="2859405" cy="1359535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Итоговые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игры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2873" y="5005578"/>
            <a:ext cx="2879090" cy="86741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Промежуточные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игры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2873" y="3094482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Эрудит»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5922" y="4072890"/>
            <a:ext cx="2879090" cy="868680"/>
          </a:xfrm>
          <a:prstGeom prst="rect">
            <a:avLst/>
          </a:prstGeom>
          <a:ln w="25906">
            <a:solidFill>
              <a:srgbClr val="E69266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57531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«Орлёнок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Мастер»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227" y="1824227"/>
            <a:ext cx="5516245" cy="1976120"/>
            <a:chOff x="300227" y="1824227"/>
            <a:chExt cx="5516245" cy="1976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0176" y="1824227"/>
              <a:ext cx="3646170" cy="19758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7" y="1866899"/>
              <a:ext cx="2126742" cy="170764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5946647" y="1066800"/>
            <a:ext cx="0" cy="5356225"/>
          </a:xfrm>
          <a:custGeom>
            <a:avLst/>
            <a:gdLst/>
            <a:ahLst/>
            <a:cxnLst/>
            <a:rect l="l" t="t" r="r" b="b"/>
            <a:pathLst>
              <a:path h="5356225">
                <a:moveTo>
                  <a:pt x="0" y="5355932"/>
                </a:moveTo>
                <a:lnTo>
                  <a:pt x="0" y="0"/>
                </a:lnTo>
              </a:path>
            </a:pathLst>
          </a:custGeom>
          <a:ln w="127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70421" y="282066"/>
            <a:ext cx="5779135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25" dirty="0">
                <a:solidFill>
                  <a:srgbClr val="6F2F9F"/>
                </a:solidFill>
                <a:latin typeface="Calibri"/>
                <a:cs typeface="Calibri"/>
              </a:rPr>
              <a:t>ДОПОЛНИТЕЛЬНАЯ</a:t>
            </a:r>
            <a:r>
              <a:rPr sz="1800" b="1" spc="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6F2F9F"/>
                </a:solidFill>
                <a:latin typeface="Calibri"/>
                <a:cs typeface="Calibri"/>
              </a:rPr>
              <a:t>ПРОФЕССИОНАЛЬНАЯ</a:t>
            </a:r>
            <a:r>
              <a:rPr sz="1800" b="1" spc="1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6F2F9F"/>
                </a:solidFill>
                <a:latin typeface="Calibri"/>
                <a:cs typeface="Calibri"/>
              </a:rPr>
              <a:t>ПРОГРАММА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sz="1800" b="1" spc="25" dirty="0">
                <a:solidFill>
                  <a:srgbClr val="6F2F9F"/>
                </a:solidFill>
                <a:latin typeface="Calibri"/>
                <a:cs typeface="Calibri"/>
              </a:rPr>
              <a:t>ПОВЫШЕНИЯ</a:t>
            </a:r>
            <a:r>
              <a:rPr sz="1800" b="1" spc="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6F2F9F"/>
                </a:solidFill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  <a:p>
            <a:pPr marL="728345">
              <a:lnSpc>
                <a:spcPct val="100000"/>
              </a:lnSpc>
              <a:spcBef>
                <a:spcPts val="615"/>
              </a:spcBef>
            </a:pPr>
            <a:r>
              <a:rPr sz="1600" spc="30" dirty="0">
                <a:latin typeface="Calibri"/>
                <a:cs typeface="Calibri"/>
              </a:rPr>
              <a:t>учителей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начальных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классов 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по 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подготовке</a:t>
            </a:r>
            <a:endParaRPr sz="1600">
              <a:latin typeface="Calibri"/>
              <a:cs typeface="Calibri"/>
            </a:endParaRPr>
          </a:p>
          <a:p>
            <a:pPr marL="65024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40" dirty="0">
                <a:latin typeface="Calibri"/>
                <a:cs typeface="Calibri"/>
              </a:rPr>
              <a:t>реализации</a:t>
            </a:r>
            <a:r>
              <a:rPr sz="1600" spc="180" dirty="0">
                <a:latin typeface="Calibri"/>
                <a:cs typeface="Calibri"/>
              </a:rPr>
              <a:t> </a:t>
            </a:r>
            <a:r>
              <a:rPr sz="1600" spc="35" dirty="0">
                <a:latin typeface="Calibri"/>
                <a:cs typeface="Calibri"/>
              </a:rPr>
              <a:t>Программы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«ОРЛЯТА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30" dirty="0">
                <a:latin typeface="Calibri"/>
                <a:cs typeface="Calibri"/>
              </a:rPr>
              <a:t>РОССИИ»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</a:pPr>
            <a:r>
              <a:rPr sz="1850" dirty="0">
                <a:latin typeface="Calibri"/>
                <a:cs typeface="Calibri"/>
              </a:rPr>
              <a:t>Формат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обучения: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очно-заочный</a:t>
            </a:r>
            <a:endParaRPr sz="1850"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15"/>
              </a:spcBef>
            </a:pPr>
            <a:r>
              <a:rPr sz="1850" spc="-10" dirty="0">
                <a:latin typeface="Calibri"/>
                <a:cs typeface="Calibri"/>
              </a:rPr>
              <a:t>Количество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часов:</a:t>
            </a:r>
            <a:endParaRPr sz="1850">
              <a:latin typeface="Calibri"/>
              <a:cs typeface="Calibri"/>
            </a:endParaRPr>
          </a:p>
          <a:p>
            <a:pPr marL="614680">
              <a:lnSpc>
                <a:spcPct val="100000"/>
              </a:lnSpc>
              <a:spcBef>
                <a:spcPts val="25"/>
              </a:spcBef>
            </a:pPr>
            <a:r>
              <a:rPr sz="1850" b="1" spc="-5" dirty="0">
                <a:latin typeface="Calibri"/>
                <a:cs typeface="Calibri"/>
              </a:rPr>
              <a:t>дистанционно</a:t>
            </a:r>
            <a:r>
              <a:rPr sz="1850" b="1" spc="-20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–</a:t>
            </a:r>
            <a:r>
              <a:rPr sz="1850" b="1" spc="-15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24</a:t>
            </a:r>
            <a:r>
              <a:rPr sz="1850" b="1" spc="-10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часа</a:t>
            </a:r>
            <a:endParaRPr sz="1850">
              <a:latin typeface="Calibri"/>
              <a:cs typeface="Calibri"/>
            </a:endParaRPr>
          </a:p>
          <a:p>
            <a:pPr marL="614680">
              <a:lnSpc>
                <a:spcPct val="100000"/>
              </a:lnSpc>
              <a:spcBef>
                <a:spcPts val="25"/>
              </a:spcBef>
            </a:pPr>
            <a:r>
              <a:rPr sz="1850" b="1" spc="10" dirty="0">
                <a:latin typeface="Calibri"/>
                <a:cs typeface="Calibri"/>
              </a:rPr>
              <a:t>очно</a:t>
            </a:r>
            <a:r>
              <a:rPr sz="1850" b="1" spc="-65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–</a:t>
            </a:r>
            <a:r>
              <a:rPr sz="1850" b="1" spc="-40" dirty="0">
                <a:latin typeface="Calibri"/>
                <a:cs typeface="Calibri"/>
              </a:rPr>
              <a:t> </a:t>
            </a:r>
            <a:r>
              <a:rPr sz="1850" b="1" spc="5" dirty="0">
                <a:latin typeface="Calibri"/>
                <a:cs typeface="Calibri"/>
              </a:rPr>
              <a:t>48</a:t>
            </a:r>
            <a:r>
              <a:rPr sz="1850" b="1" spc="-15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часов</a:t>
            </a:r>
            <a:endParaRPr sz="185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  <a:spcBef>
                <a:spcPts val="1295"/>
              </a:spcBef>
            </a:pPr>
            <a:r>
              <a:rPr sz="1850" spc="-5" dirty="0">
                <a:latin typeface="Calibri"/>
                <a:cs typeface="Calibri"/>
              </a:rPr>
              <a:t>Сроки: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b="1" spc="5" dirty="0">
                <a:latin typeface="Calibri"/>
                <a:cs typeface="Calibri"/>
              </a:rPr>
              <a:t>весна,</a:t>
            </a:r>
            <a:r>
              <a:rPr sz="1850" b="1" spc="-50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осень</a:t>
            </a:r>
            <a:r>
              <a:rPr sz="1850" b="1" spc="-70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2023</a:t>
            </a:r>
            <a:r>
              <a:rPr sz="1850" b="1" spc="5" dirty="0">
                <a:latin typeface="Calibri"/>
                <a:cs typeface="Calibri"/>
              </a:rPr>
              <a:t> </a:t>
            </a:r>
            <a:r>
              <a:rPr sz="1850" b="1" spc="-30" dirty="0">
                <a:latin typeface="Calibri"/>
                <a:cs typeface="Calibri"/>
              </a:rPr>
              <a:t>года</a:t>
            </a:r>
            <a:endParaRPr sz="185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  <a:spcBef>
                <a:spcPts val="15"/>
              </a:spcBef>
            </a:pPr>
            <a:r>
              <a:rPr sz="1850" spc="-10" dirty="0">
                <a:latin typeface="Calibri"/>
                <a:cs typeface="Calibri"/>
              </a:rPr>
              <a:t>Количество</a:t>
            </a:r>
            <a:r>
              <a:rPr sz="1850" spc="-7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обучающихся:</a:t>
            </a:r>
            <a:r>
              <a:rPr sz="1850" spc="35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1200</a:t>
            </a:r>
            <a:r>
              <a:rPr sz="1850" b="1" spc="-10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человек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405" y="4140200"/>
            <a:ext cx="52927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100"/>
              </a:spcBef>
            </a:pPr>
            <a:r>
              <a:rPr sz="1850" b="1" i="1" spc="10" dirty="0">
                <a:latin typeface="Calibri"/>
                <a:cs typeface="Calibri"/>
              </a:rPr>
              <a:t>По</a:t>
            </a:r>
            <a:r>
              <a:rPr sz="1850" b="1" i="1" spc="15" dirty="0">
                <a:latin typeface="Calibri"/>
                <a:cs typeface="Calibri"/>
              </a:rPr>
              <a:t> </a:t>
            </a:r>
            <a:r>
              <a:rPr sz="1850" b="1" i="1" spc="5" dirty="0">
                <a:latin typeface="Calibri"/>
                <a:cs typeface="Calibri"/>
              </a:rPr>
              <a:t>итогам</a:t>
            </a:r>
            <a:r>
              <a:rPr sz="1850" b="1" i="1" spc="10" dirty="0">
                <a:latin typeface="Calibri"/>
                <a:cs typeface="Calibri"/>
              </a:rPr>
              <a:t> </a:t>
            </a:r>
            <a:r>
              <a:rPr sz="1850" i="1" spc="-15" dirty="0">
                <a:latin typeface="Calibri"/>
                <a:cs typeface="Calibri"/>
              </a:rPr>
              <a:t>прохождения</a:t>
            </a:r>
            <a:r>
              <a:rPr sz="1850" i="1" spc="-10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обучения</a:t>
            </a:r>
            <a:r>
              <a:rPr sz="1850" i="1" spc="5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учитель </a:t>
            </a:r>
            <a:r>
              <a:rPr sz="1850" i="1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получает </a:t>
            </a:r>
            <a:r>
              <a:rPr sz="1850" b="1" i="1" dirty="0">
                <a:latin typeface="Calibri"/>
                <a:cs typeface="Calibri"/>
              </a:rPr>
              <a:t>сертификат </a:t>
            </a:r>
            <a:r>
              <a:rPr sz="1850" b="1" i="1" spc="10" dirty="0">
                <a:latin typeface="Calibri"/>
                <a:cs typeface="Calibri"/>
              </a:rPr>
              <a:t>о </a:t>
            </a:r>
            <a:r>
              <a:rPr sz="1850" b="1" i="1" spc="-10" dirty="0">
                <a:latin typeface="Calibri"/>
                <a:cs typeface="Calibri"/>
              </a:rPr>
              <a:t>прохождении </a:t>
            </a:r>
            <a:r>
              <a:rPr sz="1850" b="1" i="1" dirty="0">
                <a:latin typeface="Calibri"/>
                <a:cs typeface="Calibri"/>
              </a:rPr>
              <a:t>вводного </a:t>
            </a:r>
            <a:r>
              <a:rPr sz="1850" b="1" i="1" spc="5" dirty="0">
                <a:latin typeface="Calibri"/>
                <a:cs typeface="Calibri"/>
              </a:rPr>
              <a:t> </a:t>
            </a:r>
            <a:r>
              <a:rPr sz="1850" b="1" i="1" spc="-5" dirty="0">
                <a:latin typeface="Calibri"/>
                <a:cs typeface="Calibri"/>
              </a:rPr>
              <a:t>дистанционного</a:t>
            </a:r>
            <a:r>
              <a:rPr sz="1850" b="1" i="1" spc="45" dirty="0">
                <a:latin typeface="Calibri"/>
                <a:cs typeface="Calibri"/>
              </a:rPr>
              <a:t> </a:t>
            </a:r>
            <a:r>
              <a:rPr sz="1850" b="1" i="1" spc="-5" dirty="0">
                <a:latin typeface="Calibri"/>
                <a:cs typeface="Calibri"/>
              </a:rPr>
              <a:t>курса</a:t>
            </a:r>
            <a:r>
              <a:rPr sz="1850" b="1" i="1" spc="5" dirty="0">
                <a:latin typeface="Calibri"/>
                <a:cs typeface="Calibri"/>
              </a:rPr>
              <a:t> </a:t>
            </a:r>
            <a:r>
              <a:rPr sz="1850" b="1" i="1" spc="-10" dirty="0">
                <a:latin typeface="Calibri"/>
                <a:cs typeface="Calibri"/>
              </a:rPr>
              <a:t>объёмом</a:t>
            </a:r>
            <a:r>
              <a:rPr sz="1850" b="1" i="1" dirty="0">
                <a:latin typeface="Calibri"/>
                <a:cs typeface="Calibri"/>
              </a:rPr>
              <a:t> 16 </a:t>
            </a:r>
            <a:r>
              <a:rPr sz="1850" b="1" i="1" spc="-5" dirty="0">
                <a:latin typeface="Calibri"/>
                <a:cs typeface="Calibri"/>
              </a:rPr>
              <a:t>часов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42047" y="4933188"/>
            <a:ext cx="4112260" cy="1783080"/>
            <a:chOff x="7242047" y="4933188"/>
            <a:chExt cx="4112260" cy="17830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2047" y="5396484"/>
              <a:ext cx="1266444" cy="12694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2459" y="5189220"/>
              <a:ext cx="1571244" cy="15270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4039" y="4933188"/>
              <a:ext cx="1889759" cy="178308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5532120" cy="1975485"/>
            <a:chOff x="0" y="0"/>
            <a:chExt cx="5532120" cy="197548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5532119" cy="19751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263" y="204215"/>
              <a:ext cx="2450592" cy="12161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91096" y="4156913"/>
            <a:ext cx="395668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7995" algn="l"/>
                <a:tab pos="1481455" algn="l"/>
                <a:tab pos="3011805" algn="l"/>
              </a:tabLst>
            </a:pPr>
            <a:r>
              <a:rPr sz="1850" b="1" i="1" spc="10" dirty="0">
                <a:latin typeface="Calibri"/>
                <a:cs typeface="Calibri"/>
              </a:rPr>
              <a:t>По</a:t>
            </a:r>
            <a:r>
              <a:rPr sz="1850" b="1" i="1" dirty="0">
                <a:latin typeface="Calibri"/>
                <a:cs typeface="Calibri"/>
              </a:rPr>
              <a:t>	</a:t>
            </a:r>
            <a:r>
              <a:rPr sz="1850" b="1" i="1" spc="5" dirty="0">
                <a:latin typeface="Calibri"/>
                <a:cs typeface="Calibri"/>
              </a:rPr>
              <a:t>и</a:t>
            </a:r>
            <a:r>
              <a:rPr sz="1850" b="1" i="1" spc="-10" dirty="0">
                <a:latin typeface="Calibri"/>
                <a:cs typeface="Calibri"/>
              </a:rPr>
              <a:t>то</a:t>
            </a:r>
            <a:r>
              <a:rPr sz="1850" b="1" i="1" spc="5" dirty="0">
                <a:latin typeface="Calibri"/>
                <a:cs typeface="Calibri"/>
              </a:rPr>
              <a:t>га</a:t>
            </a:r>
            <a:r>
              <a:rPr sz="1850" b="1" i="1" spc="15" dirty="0">
                <a:latin typeface="Calibri"/>
                <a:cs typeface="Calibri"/>
              </a:rPr>
              <a:t>м</a:t>
            </a:r>
            <a:r>
              <a:rPr sz="1850" b="1" i="1" dirty="0">
                <a:latin typeface="Calibri"/>
                <a:cs typeface="Calibri"/>
              </a:rPr>
              <a:t>	</a:t>
            </a:r>
            <a:r>
              <a:rPr sz="1850" i="1" spc="-10" dirty="0">
                <a:latin typeface="Calibri"/>
                <a:cs typeface="Calibri"/>
              </a:rPr>
              <a:t>пр</a:t>
            </a:r>
            <a:r>
              <a:rPr sz="1850" i="1" spc="-30" dirty="0">
                <a:latin typeface="Calibri"/>
                <a:cs typeface="Calibri"/>
              </a:rPr>
              <a:t>о</a:t>
            </a:r>
            <a:r>
              <a:rPr sz="1850" i="1" spc="-25" dirty="0">
                <a:latin typeface="Calibri"/>
                <a:cs typeface="Calibri"/>
              </a:rPr>
              <a:t>х</a:t>
            </a:r>
            <a:r>
              <a:rPr sz="1850" i="1" spc="-20" dirty="0">
                <a:latin typeface="Calibri"/>
                <a:cs typeface="Calibri"/>
              </a:rPr>
              <a:t>ожд</a:t>
            </a:r>
            <a:r>
              <a:rPr sz="1850" i="1" dirty="0">
                <a:latin typeface="Calibri"/>
                <a:cs typeface="Calibri"/>
              </a:rPr>
              <a:t>е</a:t>
            </a:r>
            <a:r>
              <a:rPr sz="1850" i="1" spc="-5" dirty="0">
                <a:latin typeface="Calibri"/>
                <a:cs typeface="Calibri"/>
              </a:rPr>
              <a:t>н</a:t>
            </a:r>
            <a:r>
              <a:rPr sz="1850" i="1" spc="-10" dirty="0">
                <a:latin typeface="Calibri"/>
                <a:cs typeface="Calibri"/>
              </a:rPr>
              <a:t>и</a:t>
            </a:r>
            <a:r>
              <a:rPr sz="1850" i="1" spc="10" dirty="0">
                <a:latin typeface="Calibri"/>
                <a:cs typeface="Calibri"/>
              </a:rPr>
              <a:t>я</a:t>
            </a:r>
            <a:r>
              <a:rPr sz="1850" i="1" dirty="0">
                <a:latin typeface="Calibri"/>
                <a:cs typeface="Calibri"/>
              </a:rPr>
              <a:t>	</a:t>
            </a:r>
            <a:r>
              <a:rPr sz="1850" i="1" spc="5" dirty="0">
                <a:latin typeface="Calibri"/>
                <a:cs typeface="Calibri"/>
              </a:rPr>
              <a:t>о</a:t>
            </a:r>
            <a:r>
              <a:rPr sz="1850" i="1" spc="-20" dirty="0">
                <a:latin typeface="Calibri"/>
                <a:cs typeface="Calibri"/>
              </a:rPr>
              <a:t>б</a:t>
            </a:r>
            <a:r>
              <a:rPr sz="1850" i="1" dirty="0">
                <a:latin typeface="Calibri"/>
                <a:cs typeface="Calibri"/>
              </a:rPr>
              <a:t>у</a:t>
            </a:r>
            <a:r>
              <a:rPr sz="1850" i="1" spc="-5" dirty="0">
                <a:latin typeface="Calibri"/>
                <a:cs typeface="Calibri"/>
              </a:rPr>
              <a:t>ч</a:t>
            </a:r>
            <a:r>
              <a:rPr sz="1850" i="1" dirty="0">
                <a:latin typeface="Calibri"/>
                <a:cs typeface="Calibri"/>
              </a:rPr>
              <a:t>е</a:t>
            </a:r>
            <a:r>
              <a:rPr sz="1850" i="1" spc="10" dirty="0">
                <a:latin typeface="Calibri"/>
                <a:cs typeface="Calibri"/>
              </a:rPr>
              <a:t>н</a:t>
            </a:r>
            <a:r>
              <a:rPr sz="1850" i="1" spc="-10" dirty="0">
                <a:latin typeface="Calibri"/>
                <a:cs typeface="Calibri"/>
              </a:rPr>
              <a:t>и</a:t>
            </a:r>
            <a:r>
              <a:rPr sz="1850" i="1" spc="10" dirty="0">
                <a:latin typeface="Calibri"/>
                <a:cs typeface="Calibri"/>
              </a:rPr>
              <a:t>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84840" y="4156913"/>
            <a:ext cx="890905" cy="311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i="1" spc="-5" dirty="0">
                <a:latin typeface="Calibri"/>
                <a:cs typeface="Calibri"/>
              </a:rPr>
              <a:t>учитель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1096" y="4441063"/>
            <a:ext cx="3665854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10640" algn="l"/>
                <a:tab pos="3526790" algn="l"/>
              </a:tabLst>
            </a:pPr>
            <a:r>
              <a:rPr sz="1850" i="1" spc="-5" dirty="0">
                <a:latin typeface="Calibri"/>
                <a:cs typeface="Calibri"/>
              </a:rPr>
              <a:t>п</a:t>
            </a:r>
            <a:r>
              <a:rPr sz="1850" i="1" spc="-30" dirty="0">
                <a:latin typeface="Calibri"/>
                <a:cs typeface="Calibri"/>
              </a:rPr>
              <a:t>о</a:t>
            </a:r>
            <a:r>
              <a:rPr sz="1850" i="1" dirty="0">
                <a:latin typeface="Calibri"/>
                <a:cs typeface="Calibri"/>
              </a:rPr>
              <a:t>лу</a:t>
            </a:r>
            <a:r>
              <a:rPr sz="1850" i="1" spc="10" dirty="0">
                <a:latin typeface="Calibri"/>
                <a:cs typeface="Calibri"/>
              </a:rPr>
              <a:t>ч</a:t>
            </a:r>
            <a:r>
              <a:rPr sz="1850" i="1" spc="-10" dirty="0">
                <a:latin typeface="Calibri"/>
                <a:cs typeface="Calibri"/>
              </a:rPr>
              <a:t>а</a:t>
            </a:r>
            <a:r>
              <a:rPr sz="1850" i="1" dirty="0">
                <a:latin typeface="Calibri"/>
                <a:cs typeface="Calibri"/>
              </a:rPr>
              <a:t>е</a:t>
            </a:r>
            <a:r>
              <a:rPr sz="1850" i="1" spc="15" dirty="0">
                <a:latin typeface="Calibri"/>
                <a:cs typeface="Calibri"/>
              </a:rPr>
              <a:t>т</a:t>
            </a:r>
            <a:r>
              <a:rPr sz="1850" i="1" dirty="0">
                <a:latin typeface="Calibri"/>
                <a:cs typeface="Calibri"/>
              </a:rPr>
              <a:t>	</a:t>
            </a:r>
            <a:r>
              <a:rPr sz="1850" b="1" i="1" spc="5" dirty="0">
                <a:latin typeface="Calibri"/>
                <a:cs typeface="Calibri"/>
              </a:rPr>
              <a:t>у</a:t>
            </a:r>
            <a:r>
              <a:rPr sz="1850" b="1" i="1" dirty="0">
                <a:latin typeface="Calibri"/>
                <a:cs typeface="Calibri"/>
              </a:rPr>
              <a:t>д</a:t>
            </a:r>
            <a:r>
              <a:rPr sz="1850" b="1" i="1" spc="-10" dirty="0">
                <a:latin typeface="Calibri"/>
                <a:cs typeface="Calibri"/>
              </a:rPr>
              <a:t>ос</a:t>
            </a:r>
            <a:r>
              <a:rPr sz="1850" b="1" i="1" spc="15" dirty="0">
                <a:latin typeface="Calibri"/>
                <a:cs typeface="Calibri"/>
              </a:rPr>
              <a:t>т</a:t>
            </a:r>
            <a:r>
              <a:rPr sz="1850" b="1" i="1" spc="-10" dirty="0">
                <a:latin typeface="Calibri"/>
                <a:cs typeface="Calibri"/>
              </a:rPr>
              <a:t>о</a:t>
            </a:r>
            <a:r>
              <a:rPr sz="1850" b="1" i="1" spc="-5" dirty="0">
                <a:latin typeface="Calibri"/>
                <a:cs typeface="Calibri"/>
              </a:rPr>
              <a:t>в</a:t>
            </a:r>
            <a:r>
              <a:rPr sz="1850" b="1" i="1" dirty="0">
                <a:latin typeface="Calibri"/>
                <a:cs typeface="Calibri"/>
              </a:rPr>
              <a:t>е</a:t>
            </a:r>
            <a:r>
              <a:rPr sz="1850" b="1" i="1" spc="-10" dirty="0">
                <a:latin typeface="Calibri"/>
                <a:cs typeface="Calibri"/>
              </a:rPr>
              <a:t>р</a:t>
            </a:r>
            <a:r>
              <a:rPr sz="1850" b="1" i="1" spc="5" dirty="0">
                <a:latin typeface="Calibri"/>
                <a:cs typeface="Calibri"/>
              </a:rPr>
              <a:t>е</a:t>
            </a:r>
            <a:r>
              <a:rPr sz="1850" b="1" i="1" spc="-5" dirty="0">
                <a:latin typeface="Calibri"/>
                <a:cs typeface="Calibri"/>
              </a:rPr>
              <a:t>н</a:t>
            </a:r>
            <a:r>
              <a:rPr sz="1850" b="1" i="1" spc="-10" dirty="0">
                <a:latin typeface="Calibri"/>
                <a:cs typeface="Calibri"/>
              </a:rPr>
              <a:t>и</a:t>
            </a:r>
            <a:r>
              <a:rPr sz="1850" b="1" i="1" spc="10" dirty="0">
                <a:latin typeface="Calibri"/>
                <a:cs typeface="Calibri"/>
              </a:rPr>
              <a:t>е</a:t>
            </a:r>
            <a:r>
              <a:rPr sz="1850" b="1" i="1" dirty="0">
                <a:latin typeface="Calibri"/>
                <a:cs typeface="Calibri"/>
              </a:rPr>
              <a:t>	</a:t>
            </a:r>
            <a:r>
              <a:rPr sz="1850" b="1" i="1" spc="10" dirty="0">
                <a:latin typeface="Calibri"/>
                <a:cs typeface="Calibri"/>
              </a:rPr>
              <a:t>о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34066" y="4441063"/>
            <a:ext cx="12426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i="1" dirty="0">
                <a:latin typeface="Calibri"/>
                <a:cs typeface="Calibri"/>
              </a:rPr>
              <a:t>повышении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1096" y="4726051"/>
            <a:ext cx="153416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i="1" spc="-30" dirty="0">
                <a:latin typeface="Calibri"/>
                <a:cs typeface="Calibri"/>
              </a:rPr>
              <a:t>к</a:t>
            </a:r>
            <a:r>
              <a:rPr sz="1850" b="1" i="1" spc="-5" dirty="0">
                <a:latin typeface="Calibri"/>
                <a:cs typeface="Calibri"/>
              </a:rPr>
              <a:t>в</a:t>
            </a:r>
            <a:r>
              <a:rPr sz="1850" b="1" i="1" spc="-10" dirty="0">
                <a:latin typeface="Calibri"/>
                <a:cs typeface="Calibri"/>
              </a:rPr>
              <a:t>а</a:t>
            </a:r>
            <a:r>
              <a:rPr sz="1850" b="1" i="1" spc="-5" dirty="0">
                <a:latin typeface="Calibri"/>
                <a:cs typeface="Calibri"/>
              </a:rPr>
              <a:t>л</a:t>
            </a:r>
            <a:r>
              <a:rPr sz="1850" b="1" i="1" spc="-10" dirty="0">
                <a:latin typeface="Calibri"/>
                <a:cs typeface="Calibri"/>
              </a:rPr>
              <a:t>ифи</a:t>
            </a:r>
            <a:r>
              <a:rPr sz="1850" b="1" i="1" spc="-40" dirty="0">
                <a:latin typeface="Calibri"/>
                <a:cs typeface="Calibri"/>
              </a:rPr>
              <a:t>к</a:t>
            </a:r>
            <a:r>
              <a:rPr sz="1850" b="1" i="1" spc="-10" dirty="0">
                <a:latin typeface="Calibri"/>
                <a:cs typeface="Calibri"/>
              </a:rPr>
              <a:t>а</a:t>
            </a:r>
            <a:r>
              <a:rPr sz="1850" b="1" i="1" dirty="0">
                <a:latin typeface="Calibri"/>
                <a:cs typeface="Calibri"/>
              </a:rPr>
              <a:t>ц</a:t>
            </a:r>
            <a:r>
              <a:rPr sz="1850" b="1" i="1" spc="-10" dirty="0">
                <a:latin typeface="Calibri"/>
                <a:cs typeface="Calibri"/>
              </a:rPr>
              <a:t>и</a:t>
            </a:r>
            <a:r>
              <a:rPr sz="1850" b="1" i="1" spc="10" dirty="0">
                <a:latin typeface="Calibri"/>
                <a:cs typeface="Calibri"/>
              </a:rPr>
              <a:t>и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8275484" cy="2086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31635" y="5481828"/>
            <a:ext cx="646430" cy="632460"/>
            <a:chOff x="6231635" y="5481828"/>
            <a:chExt cx="646430" cy="632460"/>
          </a:xfrm>
        </p:grpSpPr>
        <p:sp>
          <p:nvSpPr>
            <p:cNvPr id="4" name="object 4"/>
            <p:cNvSpPr/>
            <p:nvPr/>
          </p:nvSpPr>
          <p:spPr>
            <a:xfrm>
              <a:off x="6231635" y="5481828"/>
              <a:ext cx="646430" cy="632460"/>
            </a:xfrm>
            <a:custGeom>
              <a:avLst/>
              <a:gdLst/>
              <a:ahLst/>
              <a:cxnLst/>
              <a:rect l="l" t="t" r="r" b="b"/>
              <a:pathLst>
                <a:path w="646429" h="632460">
                  <a:moveTo>
                    <a:pt x="323088" y="0"/>
                  </a:moveTo>
                  <a:lnTo>
                    <a:pt x="275344" y="3428"/>
                  </a:lnTo>
                  <a:lnTo>
                    <a:pt x="229776" y="13388"/>
                  </a:lnTo>
                  <a:lnTo>
                    <a:pt x="186882" y="29390"/>
                  </a:lnTo>
                  <a:lnTo>
                    <a:pt x="147163" y="50946"/>
                  </a:lnTo>
                  <a:lnTo>
                    <a:pt x="111119" y="77565"/>
                  </a:lnTo>
                  <a:lnTo>
                    <a:pt x="79248" y="108759"/>
                  </a:lnTo>
                  <a:lnTo>
                    <a:pt x="52051" y="144038"/>
                  </a:lnTo>
                  <a:lnTo>
                    <a:pt x="30028" y="182914"/>
                  </a:lnTo>
                  <a:lnTo>
                    <a:pt x="13679" y="224898"/>
                  </a:lnTo>
                  <a:lnTo>
                    <a:pt x="3503" y="269499"/>
                  </a:lnTo>
                  <a:lnTo>
                    <a:pt x="0" y="316230"/>
                  </a:lnTo>
                  <a:lnTo>
                    <a:pt x="3503" y="362960"/>
                  </a:lnTo>
                  <a:lnTo>
                    <a:pt x="13679" y="407561"/>
                  </a:lnTo>
                  <a:lnTo>
                    <a:pt x="30028" y="449545"/>
                  </a:lnTo>
                  <a:lnTo>
                    <a:pt x="52051" y="488421"/>
                  </a:lnTo>
                  <a:lnTo>
                    <a:pt x="79248" y="523700"/>
                  </a:lnTo>
                  <a:lnTo>
                    <a:pt x="111119" y="554894"/>
                  </a:lnTo>
                  <a:lnTo>
                    <a:pt x="147163" y="581513"/>
                  </a:lnTo>
                  <a:lnTo>
                    <a:pt x="186882" y="603069"/>
                  </a:lnTo>
                  <a:lnTo>
                    <a:pt x="229776" y="619071"/>
                  </a:lnTo>
                  <a:lnTo>
                    <a:pt x="275344" y="629031"/>
                  </a:lnTo>
                  <a:lnTo>
                    <a:pt x="323088" y="632460"/>
                  </a:lnTo>
                  <a:lnTo>
                    <a:pt x="370831" y="629031"/>
                  </a:lnTo>
                  <a:lnTo>
                    <a:pt x="416399" y="619071"/>
                  </a:lnTo>
                  <a:lnTo>
                    <a:pt x="459293" y="603069"/>
                  </a:lnTo>
                  <a:lnTo>
                    <a:pt x="499012" y="581513"/>
                  </a:lnTo>
                  <a:lnTo>
                    <a:pt x="535056" y="554894"/>
                  </a:lnTo>
                  <a:lnTo>
                    <a:pt x="566927" y="523700"/>
                  </a:lnTo>
                  <a:lnTo>
                    <a:pt x="594124" y="488421"/>
                  </a:lnTo>
                  <a:lnTo>
                    <a:pt x="616147" y="449545"/>
                  </a:lnTo>
                  <a:lnTo>
                    <a:pt x="632496" y="407561"/>
                  </a:lnTo>
                  <a:lnTo>
                    <a:pt x="642672" y="362960"/>
                  </a:lnTo>
                  <a:lnTo>
                    <a:pt x="646175" y="316230"/>
                  </a:lnTo>
                  <a:lnTo>
                    <a:pt x="642672" y="269499"/>
                  </a:lnTo>
                  <a:lnTo>
                    <a:pt x="632496" y="224898"/>
                  </a:lnTo>
                  <a:lnTo>
                    <a:pt x="616147" y="182914"/>
                  </a:lnTo>
                  <a:lnTo>
                    <a:pt x="594124" y="144038"/>
                  </a:lnTo>
                  <a:lnTo>
                    <a:pt x="566927" y="108759"/>
                  </a:lnTo>
                  <a:lnTo>
                    <a:pt x="535056" y="77565"/>
                  </a:lnTo>
                  <a:lnTo>
                    <a:pt x="499012" y="50946"/>
                  </a:lnTo>
                  <a:lnTo>
                    <a:pt x="459293" y="29390"/>
                  </a:lnTo>
                  <a:lnTo>
                    <a:pt x="416399" y="13388"/>
                  </a:lnTo>
                  <a:lnTo>
                    <a:pt x="370831" y="3428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0403" y="5533644"/>
              <a:ext cx="548640" cy="521334"/>
            </a:xfrm>
            <a:custGeom>
              <a:avLst/>
              <a:gdLst/>
              <a:ahLst/>
              <a:cxnLst/>
              <a:rect l="l" t="t" r="r" b="b"/>
              <a:pathLst>
                <a:path w="548640" h="521335">
                  <a:moveTo>
                    <a:pt x="274320" y="0"/>
                  </a:moveTo>
                  <a:lnTo>
                    <a:pt x="225008" y="4198"/>
                  </a:lnTo>
                  <a:lnTo>
                    <a:pt x="178597" y="16303"/>
                  </a:lnTo>
                  <a:lnTo>
                    <a:pt x="135861" y="35579"/>
                  </a:lnTo>
                  <a:lnTo>
                    <a:pt x="97575" y="61290"/>
                  </a:lnTo>
                  <a:lnTo>
                    <a:pt x="64513" y="92699"/>
                  </a:lnTo>
                  <a:lnTo>
                    <a:pt x="37450" y="129071"/>
                  </a:lnTo>
                  <a:lnTo>
                    <a:pt x="17161" y="169670"/>
                  </a:lnTo>
                  <a:lnTo>
                    <a:pt x="4419" y="213759"/>
                  </a:lnTo>
                  <a:lnTo>
                    <a:pt x="0" y="260603"/>
                  </a:lnTo>
                  <a:lnTo>
                    <a:pt x="4419" y="307448"/>
                  </a:lnTo>
                  <a:lnTo>
                    <a:pt x="17161" y="351537"/>
                  </a:lnTo>
                  <a:lnTo>
                    <a:pt x="37450" y="392136"/>
                  </a:lnTo>
                  <a:lnTo>
                    <a:pt x="64513" y="428508"/>
                  </a:lnTo>
                  <a:lnTo>
                    <a:pt x="97575" y="459917"/>
                  </a:lnTo>
                  <a:lnTo>
                    <a:pt x="135861" y="485628"/>
                  </a:lnTo>
                  <a:lnTo>
                    <a:pt x="178597" y="504904"/>
                  </a:lnTo>
                  <a:lnTo>
                    <a:pt x="225008" y="517009"/>
                  </a:lnTo>
                  <a:lnTo>
                    <a:pt x="274320" y="521207"/>
                  </a:lnTo>
                  <a:lnTo>
                    <a:pt x="323631" y="517009"/>
                  </a:lnTo>
                  <a:lnTo>
                    <a:pt x="370042" y="504904"/>
                  </a:lnTo>
                  <a:lnTo>
                    <a:pt x="412778" y="485628"/>
                  </a:lnTo>
                  <a:lnTo>
                    <a:pt x="451064" y="459917"/>
                  </a:lnTo>
                  <a:lnTo>
                    <a:pt x="484126" y="428508"/>
                  </a:lnTo>
                  <a:lnTo>
                    <a:pt x="511189" y="392136"/>
                  </a:lnTo>
                  <a:lnTo>
                    <a:pt x="531478" y="351537"/>
                  </a:lnTo>
                  <a:lnTo>
                    <a:pt x="544220" y="307448"/>
                  </a:lnTo>
                  <a:lnTo>
                    <a:pt x="548640" y="260603"/>
                  </a:lnTo>
                  <a:lnTo>
                    <a:pt x="544220" y="213759"/>
                  </a:lnTo>
                  <a:lnTo>
                    <a:pt x="531478" y="169670"/>
                  </a:lnTo>
                  <a:lnTo>
                    <a:pt x="511189" y="129071"/>
                  </a:lnTo>
                  <a:lnTo>
                    <a:pt x="484126" y="92699"/>
                  </a:lnTo>
                  <a:lnTo>
                    <a:pt x="451064" y="61290"/>
                  </a:lnTo>
                  <a:lnTo>
                    <a:pt x="412778" y="35579"/>
                  </a:lnTo>
                  <a:lnTo>
                    <a:pt x="370042" y="16303"/>
                  </a:lnTo>
                  <a:lnTo>
                    <a:pt x="323631" y="419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178307"/>
            <a:ext cx="1740408" cy="8001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052" y="1104137"/>
            <a:ext cx="47459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РОЛЬ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СТАРШЕКЛАССНИКА-НАСТАВНИКА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4048" y="1430274"/>
            <a:ext cx="40474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r>
              <a:rPr sz="2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2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1993" y="1610994"/>
            <a:ext cx="4057650" cy="67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917EB7"/>
                </a:solidFill>
                <a:latin typeface="Calibri"/>
                <a:cs typeface="Calibri"/>
              </a:rPr>
              <a:t>Наставники</a:t>
            </a:r>
            <a:r>
              <a:rPr sz="2100" b="1" spc="-25" dirty="0">
                <a:solidFill>
                  <a:srgbClr val="917EB7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917EB7"/>
                </a:solidFill>
                <a:latin typeface="Calibri"/>
                <a:cs typeface="Calibri"/>
              </a:rPr>
              <a:t>–</a:t>
            </a:r>
            <a:r>
              <a:rPr sz="2100" b="1" spc="-5" dirty="0">
                <a:solidFill>
                  <a:srgbClr val="917EB7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активные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участники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2100" spc="15" dirty="0">
                <a:latin typeface="Calibri"/>
                <a:cs typeface="Calibri"/>
              </a:rPr>
              <a:t>Программы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9976" y="4911852"/>
            <a:ext cx="803275" cy="1409700"/>
            <a:chOff x="569976" y="4911852"/>
            <a:chExt cx="803275" cy="1409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610" y="5679948"/>
              <a:ext cx="801513" cy="6416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976" y="4911852"/>
              <a:ext cx="755904" cy="8382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21383" y="2273935"/>
            <a:ext cx="4869815" cy="3854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0" dirty="0">
                <a:latin typeface="Calibri"/>
                <a:cs typeface="Calibri"/>
              </a:rPr>
              <a:t>Основные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задачи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наставника: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Стать участником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профессионального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сообщества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Получить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знания и</a:t>
            </a:r>
            <a:r>
              <a:rPr sz="1600" spc="-10" dirty="0">
                <a:latin typeface="Calibri"/>
                <a:cs typeface="Calibri"/>
              </a:rPr>
              <a:t> умения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5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Развить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лидерские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коммуникативные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Получить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навыки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детского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коллектива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Внести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личный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вклад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нашей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60735" y="286511"/>
            <a:ext cx="1173480" cy="1144905"/>
            <a:chOff x="10460735" y="286511"/>
            <a:chExt cx="1173480" cy="114490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4659" y="286511"/>
              <a:ext cx="1019555" cy="10195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60735" y="922020"/>
              <a:ext cx="521334" cy="509270"/>
            </a:xfrm>
            <a:custGeom>
              <a:avLst/>
              <a:gdLst/>
              <a:ahLst/>
              <a:cxnLst/>
              <a:rect l="l" t="t" r="r" b="b"/>
              <a:pathLst>
                <a:path w="521334" h="509269">
                  <a:moveTo>
                    <a:pt x="260604" y="0"/>
                  </a:moveTo>
                  <a:lnTo>
                    <a:pt x="213769" y="4099"/>
                  </a:lnTo>
                  <a:lnTo>
                    <a:pt x="169685" y="15919"/>
                  </a:lnTo>
                  <a:lnTo>
                    <a:pt x="129088" y="34741"/>
                  </a:lnTo>
                  <a:lnTo>
                    <a:pt x="92715" y="59847"/>
                  </a:lnTo>
                  <a:lnTo>
                    <a:pt x="61302" y="90520"/>
                  </a:lnTo>
                  <a:lnTo>
                    <a:pt x="35588" y="126040"/>
                  </a:lnTo>
                  <a:lnTo>
                    <a:pt x="16308" y="165690"/>
                  </a:lnTo>
                  <a:lnTo>
                    <a:pt x="4199" y="208752"/>
                  </a:lnTo>
                  <a:lnTo>
                    <a:pt x="0" y="254507"/>
                  </a:lnTo>
                  <a:lnTo>
                    <a:pt x="4199" y="300263"/>
                  </a:lnTo>
                  <a:lnTo>
                    <a:pt x="16308" y="343325"/>
                  </a:lnTo>
                  <a:lnTo>
                    <a:pt x="35588" y="382975"/>
                  </a:lnTo>
                  <a:lnTo>
                    <a:pt x="61302" y="418495"/>
                  </a:lnTo>
                  <a:lnTo>
                    <a:pt x="92715" y="449168"/>
                  </a:lnTo>
                  <a:lnTo>
                    <a:pt x="129088" y="474274"/>
                  </a:lnTo>
                  <a:lnTo>
                    <a:pt x="169685" y="493096"/>
                  </a:lnTo>
                  <a:lnTo>
                    <a:pt x="213769" y="504916"/>
                  </a:lnTo>
                  <a:lnTo>
                    <a:pt x="260604" y="509015"/>
                  </a:lnTo>
                  <a:lnTo>
                    <a:pt x="307438" y="504916"/>
                  </a:lnTo>
                  <a:lnTo>
                    <a:pt x="351522" y="493096"/>
                  </a:lnTo>
                  <a:lnTo>
                    <a:pt x="392119" y="474274"/>
                  </a:lnTo>
                  <a:lnTo>
                    <a:pt x="428492" y="449168"/>
                  </a:lnTo>
                  <a:lnTo>
                    <a:pt x="459905" y="418495"/>
                  </a:lnTo>
                  <a:lnTo>
                    <a:pt x="485619" y="382975"/>
                  </a:lnTo>
                  <a:lnTo>
                    <a:pt x="504899" y="343325"/>
                  </a:lnTo>
                  <a:lnTo>
                    <a:pt x="517008" y="300263"/>
                  </a:lnTo>
                  <a:lnTo>
                    <a:pt x="521208" y="254507"/>
                  </a:lnTo>
                  <a:lnTo>
                    <a:pt x="517008" y="208752"/>
                  </a:lnTo>
                  <a:lnTo>
                    <a:pt x="504899" y="165690"/>
                  </a:lnTo>
                  <a:lnTo>
                    <a:pt x="485619" y="126040"/>
                  </a:lnTo>
                  <a:lnTo>
                    <a:pt x="459905" y="90520"/>
                  </a:lnTo>
                  <a:lnTo>
                    <a:pt x="428492" y="59847"/>
                  </a:lnTo>
                  <a:lnTo>
                    <a:pt x="392119" y="34741"/>
                  </a:lnTo>
                  <a:lnTo>
                    <a:pt x="351522" y="15919"/>
                  </a:lnTo>
                  <a:lnTo>
                    <a:pt x="307438" y="4099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06183" y="6015228"/>
            <a:ext cx="749935" cy="734695"/>
            <a:chOff x="6806183" y="6015228"/>
            <a:chExt cx="749935" cy="734695"/>
          </a:xfrm>
        </p:grpSpPr>
        <p:sp>
          <p:nvSpPr>
            <p:cNvPr id="18" name="object 18"/>
            <p:cNvSpPr/>
            <p:nvPr/>
          </p:nvSpPr>
          <p:spPr>
            <a:xfrm>
              <a:off x="6806183" y="6015228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5">
                  <a:moveTo>
                    <a:pt x="374904" y="0"/>
                  </a:moveTo>
                  <a:lnTo>
                    <a:pt x="327885" y="2861"/>
                  </a:lnTo>
                  <a:lnTo>
                    <a:pt x="282607" y="11217"/>
                  </a:lnTo>
                  <a:lnTo>
                    <a:pt x="239421" y="24722"/>
                  </a:lnTo>
                  <a:lnTo>
                    <a:pt x="198679" y="43033"/>
                  </a:lnTo>
                  <a:lnTo>
                    <a:pt x="160732" y="65805"/>
                  </a:lnTo>
                  <a:lnTo>
                    <a:pt x="125932" y="92694"/>
                  </a:lnTo>
                  <a:lnTo>
                    <a:pt x="94632" y="123356"/>
                  </a:lnTo>
                  <a:lnTo>
                    <a:pt x="67182" y="157447"/>
                  </a:lnTo>
                  <a:lnTo>
                    <a:pt x="43934" y="194622"/>
                  </a:lnTo>
                  <a:lnTo>
                    <a:pt x="25240" y="234537"/>
                  </a:lnTo>
                  <a:lnTo>
                    <a:pt x="11452" y="276849"/>
                  </a:lnTo>
                  <a:lnTo>
                    <a:pt x="2921" y="321212"/>
                  </a:lnTo>
                  <a:lnTo>
                    <a:pt x="0" y="367284"/>
                  </a:lnTo>
                  <a:lnTo>
                    <a:pt x="2921" y="413355"/>
                  </a:lnTo>
                  <a:lnTo>
                    <a:pt x="11452" y="457718"/>
                  </a:lnTo>
                  <a:lnTo>
                    <a:pt x="25240" y="500030"/>
                  </a:lnTo>
                  <a:lnTo>
                    <a:pt x="43934" y="539945"/>
                  </a:lnTo>
                  <a:lnTo>
                    <a:pt x="67182" y="577120"/>
                  </a:lnTo>
                  <a:lnTo>
                    <a:pt x="94632" y="611211"/>
                  </a:lnTo>
                  <a:lnTo>
                    <a:pt x="125932" y="641873"/>
                  </a:lnTo>
                  <a:lnTo>
                    <a:pt x="160732" y="668762"/>
                  </a:lnTo>
                  <a:lnTo>
                    <a:pt x="198679" y="691534"/>
                  </a:lnTo>
                  <a:lnTo>
                    <a:pt x="239421" y="709845"/>
                  </a:lnTo>
                  <a:lnTo>
                    <a:pt x="282607" y="723350"/>
                  </a:lnTo>
                  <a:lnTo>
                    <a:pt x="327885" y="731706"/>
                  </a:lnTo>
                  <a:lnTo>
                    <a:pt x="374904" y="734568"/>
                  </a:lnTo>
                  <a:lnTo>
                    <a:pt x="421922" y="731706"/>
                  </a:lnTo>
                  <a:lnTo>
                    <a:pt x="467200" y="723350"/>
                  </a:lnTo>
                  <a:lnTo>
                    <a:pt x="510386" y="709845"/>
                  </a:lnTo>
                  <a:lnTo>
                    <a:pt x="551128" y="691534"/>
                  </a:lnTo>
                  <a:lnTo>
                    <a:pt x="589075" y="668762"/>
                  </a:lnTo>
                  <a:lnTo>
                    <a:pt x="623875" y="641873"/>
                  </a:lnTo>
                  <a:lnTo>
                    <a:pt x="655175" y="611211"/>
                  </a:lnTo>
                  <a:lnTo>
                    <a:pt x="682625" y="577120"/>
                  </a:lnTo>
                  <a:lnTo>
                    <a:pt x="705873" y="539945"/>
                  </a:lnTo>
                  <a:lnTo>
                    <a:pt x="724567" y="500030"/>
                  </a:lnTo>
                  <a:lnTo>
                    <a:pt x="738355" y="457718"/>
                  </a:lnTo>
                  <a:lnTo>
                    <a:pt x="746886" y="413355"/>
                  </a:lnTo>
                  <a:lnTo>
                    <a:pt x="749808" y="367284"/>
                  </a:lnTo>
                  <a:lnTo>
                    <a:pt x="746886" y="321212"/>
                  </a:lnTo>
                  <a:lnTo>
                    <a:pt x="738355" y="276849"/>
                  </a:lnTo>
                  <a:lnTo>
                    <a:pt x="724567" y="234537"/>
                  </a:lnTo>
                  <a:lnTo>
                    <a:pt x="705873" y="194622"/>
                  </a:lnTo>
                  <a:lnTo>
                    <a:pt x="682625" y="157447"/>
                  </a:lnTo>
                  <a:lnTo>
                    <a:pt x="655175" y="123356"/>
                  </a:lnTo>
                  <a:lnTo>
                    <a:pt x="623875" y="92694"/>
                  </a:lnTo>
                  <a:lnTo>
                    <a:pt x="589075" y="65805"/>
                  </a:lnTo>
                  <a:lnTo>
                    <a:pt x="551128" y="43033"/>
                  </a:lnTo>
                  <a:lnTo>
                    <a:pt x="510386" y="24722"/>
                  </a:lnTo>
                  <a:lnTo>
                    <a:pt x="467200" y="11217"/>
                  </a:lnTo>
                  <a:lnTo>
                    <a:pt x="421922" y="286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62571" y="6074664"/>
              <a:ext cx="637540" cy="605155"/>
            </a:xfrm>
            <a:custGeom>
              <a:avLst/>
              <a:gdLst/>
              <a:ahLst/>
              <a:cxnLst/>
              <a:rect l="l" t="t" r="r" b="b"/>
              <a:pathLst>
                <a:path w="637540" h="605154">
                  <a:moveTo>
                    <a:pt x="318516" y="0"/>
                  </a:moveTo>
                  <a:lnTo>
                    <a:pt x="271451" y="3280"/>
                  </a:lnTo>
                  <a:lnTo>
                    <a:pt x="226530" y="12808"/>
                  </a:lnTo>
                  <a:lnTo>
                    <a:pt x="184244" y="28117"/>
                  </a:lnTo>
                  <a:lnTo>
                    <a:pt x="145088" y="48738"/>
                  </a:lnTo>
                  <a:lnTo>
                    <a:pt x="109552" y="74203"/>
                  </a:lnTo>
                  <a:lnTo>
                    <a:pt x="78132" y="104044"/>
                  </a:lnTo>
                  <a:lnTo>
                    <a:pt x="51319" y="137794"/>
                  </a:lnTo>
                  <a:lnTo>
                    <a:pt x="29606" y="174984"/>
                  </a:lnTo>
                  <a:lnTo>
                    <a:pt x="13486" y="215145"/>
                  </a:lnTo>
                  <a:lnTo>
                    <a:pt x="3453" y="257811"/>
                  </a:lnTo>
                  <a:lnTo>
                    <a:pt x="0" y="302514"/>
                  </a:lnTo>
                  <a:lnTo>
                    <a:pt x="3453" y="347216"/>
                  </a:lnTo>
                  <a:lnTo>
                    <a:pt x="13486" y="389882"/>
                  </a:lnTo>
                  <a:lnTo>
                    <a:pt x="29606" y="430043"/>
                  </a:lnTo>
                  <a:lnTo>
                    <a:pt x="51319" y="467233"/>
                  </a:lnTo>
                  <a:lnTo>
                    <a:pt x="78132" y="500983"/>
                  </a:lnTo>
                  <a:lnTo>
                    <a:pt x="109552" y="530824"/>
                  </a:lnTo>
                  <a:lnTo>
                    <a:pt x="145088" y="556289"/>
                  </a:lnTo>
                  <a:lnTo>
                    <a:pt x="184244" y="576910"/>
                  </a:lnTo>
                  <a:lnTo>
                    <a:pt x="226530" y="592219"/>
                  </a:lnTo>
                  <a:lnTo>
                    <a:pt x="271451" y="601747"/>
                  </a:lnTo>
                  <a:lnTo>
                    <a:pt x="318516" y="605028"/>
                  </a:lnTo>
                  <a:lnTo>
                    <a:pt x="365580" y="601747"/>
                  </a:lnTo>
                  <a:lnTo>
                    <a:pt x="410501" y="592219"/>
                  </a:lnTo>
                  <a:lnTo>
                    <a:pt x="452787" y="576910"/>
                  </a:lnTo>
                  <a:lnTo>
                    <a:pt x="491943" y="556289"/>
                  </a:lnTo>
                  <a:lnTo>
                    <a:pt x="527479" y="530824"/>
                  </a:lnTo>
                  <a:lnTo>
                    <a:pt x="558899" y="500983"/>
                  </a:lnTo>
                  <a:lnTo>
                    <a:pt x="585712" y="467233"/>
                  </a:lnTo>
                  <a:lnTo>
                    <a:pt x="607425" y="430043"/>
                  </a:lnTo>
                  <a:lnTo>
                    <a:pt x="623545" y="389882"/>
                  </a:lnTo>
                  <a:lnTo>
                    <a:pt x="633578" y="347216"/>
                  </a:lnTo>
                  <a:lnTo>
                    <a:pt x="637031" y="302514"/>
                  </a:lnTo>
                  <a:lnTo>
                    <a:pt x="633578" y="257811"/>
                  </a:lnTo>
                  <a:lnTo>
                    <a:pt x="623545" y="215145"/>
                  </a:lnTo>
                  <a:lnTo>
                    <a:pt x="607425" y="174984"/>
                  </a:lnTo>
                  <a:lnTo>
                    <a:pt x="585712" y="137794"/>
                  </a:lnTo>
                  <a:lnTo>
                    <a:pt x="558899" y="104044"/>
                  </a:lnTo>
                  <a:lnTo>
                    <a:pt x="527479" y="74203"/>
                  </a:lnTo>
                  <a:lnTo>
                    <a:pt x="491943" y="48738"/>
                  </a:lnTo>
                  <a:lnTo>
                    <a:pt x="452787" y="28117"/>
                  </a:lnTo>
                  <a:lnTo>
                    <a:pt x="410501" y="12808"/>
                  </a:lnTo>
                  <a:lnTo>
                    <a:pt x="365580" y="328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652515" y="1845564"/>
            <a:ext cx="443865" cy="434340"/>
            <a:chOff x="5652515" y="1845564"/>
            <a:chExt cx="443865" cy="434340"/>
          </a:xfrm>
        </p:grpSpPr>
        <p:sp>
          <p:nvSpPr>
            <p:cNvPr id="21" name="object 21"/>
            <p:cNvSpPr/>
            <p:nvPr/>
          </p:nvSpPr>
          <p:spPr>
            <a:xfrm>
              <a:off x="5652515" y="1845564"/>
              <a:ext cx="443865" cy="434340"/>
            </a:xfrm>
            <a:custGeom>
              <a:avLst/>
              <a:gdLst/>
              <a:ahLst/>
              <a:cxnLst/>
              <a:rect l="l" t="t" r="r" b="b"/>
              <a:pathLst>
                <a:path w="443864" h="434339">
                  <a:moveTo>
                    <a:pt x="221742" y="0"/>
                  </a:moveTo>
                  <a:lnTo>
                    <a:pt x="177063" y="4414"/>
                  </a:lnTo>
                  <a:lnTo>
                    <a:pt x="135445" y="17073"/>
                  </a:lnTo>
                  <a:lnTo>
                    <a:pt x="97780" y="37102"/>
                  </a:lnTo>
                  <a:lnTo>
                    <a:pt x="64960" y="63626"/>
                  </a:lnTo>
                  <a:lnTo>
                    <a:pt x="37879" y="95770"/>
                  </a:lnTo>
                  <a:lnTo>
                    <a:pt x="17430" y="132659"/>
                  </a:lnTo>
                  <a:lnTo>
                    <a:pt x="4506" y="173417"/>
                  </a:lnTo>
                  <a:lnTo>
                    <a:pt x="0" y="217170"/>
                  </a:lnTo>
                  <a:lnTo>
                    <a:pt x="4506" y="260922"/>
                  </a:lnTo>
                  <a:lnTo>
                    <a:pt x="17430" y="301680"/>
                  </a:lnTo>
                  <a:lnTo>
                    <a:pt x="37879" y="338569"/>
                  </a:lnTo>
                  <a:lnTo>
                    <a:pt x="64960" y="370713"/>
                  </a:lnTo>
                  <a:lnTo>
                    <a:pt x="97780" y="397237"/>
                  </a:lnTo>
                  <a:lnTo>
                    <a:pt x="135445" y="417266"/>
                  </a:lnTo>
                  <a:lnTo>
                    <a:pt x="177063" y="429925"/>
                  </a:lnTo>
                  <a:lnTo>
                    <a:pt x="221742" y="434339"/>
                  </a:lnTo>
                  <a:lnTo>
                    <a:pt x="266420" y="429925"/>
                  </a:lnTo>
                  <a:lnTo>
                    <a:pt x="308038" y="417266"/>
                  </a:lnTo>
                  <a:lnTo>
                    <a:pt x="345703" y="397237"/>
                  </a:lnTo>
                  <a:lnTo>
                    <a:pt x="378523" y="370713"/>
                  </a:lnTo>
                  <a:lnTo>
                    <a:pt x="405604" y="338569"/>
                  </a:lnTo>
                  <a:lnTo>
                    <a:pt x="426053" y="301680"/>
                  </a:lnTo>
                  <a:lnTo>
                    <a:pt x="438977" y="260922"/>
                  </a:lnTo>
                  <a:lnTo>
                    <a:pt x="443484" y="217170"/>
                  </a:lnTo>
                  <a:lnTo>
                    <a:pt x="438977" y="173417"/>
                  </a:lnTo>
                  <a:lnTo>
                    <a:pt x="426053" y="132659"/>
                  </a:lnTo>
                  <a:lnTo>
                    <a:pt x="405604" y="95770"/>
                  </a:lnTo>
                  <a:lnTo>
                    <a:pt x="378523" y="63627"/>
                  </a:lnTo>
                  <a:lnTo>
                    <a:pt x="345703" y="37102"/>
                  </a:lnTo>
                  <a:lnTo>
                    <a:pt x="308038" y="17073"/>
                  </a:lnTo>
                  <a:lnTo>
                    <a:pt x="266420" y="4414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86043" y="1880616"/>
              <a:ext cx="376555" cy="358140"/>
            </a:xfrm>
            <a:custGeom>
              <a:avLst/>
              <a:gdLst/>
              <a:ahLst/>
              <a:cxnLst/>
              <a:rect l="l" t="t" r="r" b="b"/>
              <a:pathLst>
                <a:path w="376554" h="358139">
                  <a:moveTo>
                    <a:pt x="188213" y="0"/>
                  </a:moveTo>
                  <a:lnTo>
                    <a:pt x="138200" y="6394"/>
                  </a:lnTo>
                  <a:lnTo>
                    <a:pt x="93246" y="24440"/>
                  </a:lnTo>
                  <a:lnTo>
                    <a:pt x="55149" y="52435"/>
                  </a:lnTo>
                  <a:lnTo>
                    <a:pt x="25710" y="88674"/>
                  </a:lnTo>
                  <a:lnTo>
                    <a:pt x="6727" y="131453"/>
                  </a:lnTo>
                  <a:lnTo>
                    <a:pt x="0" y="179070"/>
                  </a:lnTo>
                  <a:lnTo>
                    <a:pt x="6727" y="226686"/>
                  </a:lnTo>
                  <a:lnTo>
                    <a:pt x="25710" y="269465"/>
                  </a:lnTo>
                  <a:lnTo>
                    <a:pt x="55149" y="305704"/>
                  </a:lnTo>
                  <a:lnTo>
                    <a:pt x="93246" y="333699"/>
                  </a:lnTo>
                  <a:lnTo>
                    <a:pt x="138200" y="351745"/>
                  </a:lnTo>
                  <a:lnTo>
                    <a:pt x="188213" y="358139"/>
                  </a:lnTo>
                  <a:lnTo>
                    <a:pt x="238227" y="351745"/>
                  </a:lnTo>
                  <a:lnTo>
                    <a:pt x="283181" y="333699"/>
                  </a:lnTo>
                  <a:lnTo>
                    <a:pt x="321278" y="305704"/>
                  </a:lnTo>
                  <a:lnTo>
                    <a:pt x="350717" y="269465"/>
                  </a:lnTo>
                  <a:lnTo>
                    <a:pt x="369700" y="226686"/>
                  </a:lnTo>
                  <a:lnTo>
                    <a:pt x="376427" y="179070"/>
                  </a:lnTo>
                  <a:lnTo>
                    <a:pt x="369700" y="131453"/>
                  </a:lnTo>
                  <a:lnTo>
                    <a:pt x="350717" y="88674"/>
                  </a:lnTo>
                  <a:lnTo>
                    <a:pt x="321278" y="52435"/>
                  </a:lnTo>
                  <a:lnTo>
                    <a:pt x="283181" y="24440"/>
                  </a:lnTo>
                  <a:lnTo>
                    <a:pt x="238227" y="6394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651" y="2814827"/>
            <a:ext cx="644652" cy="5974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976" y="4299203"/>
            <a:ext cx="789431" cy="4663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2591" y="3557015"/>
            <a:ext cx="737004" cy="57149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673159" y="2537224"/>
            <a:ext cx="4222115" cy="2980055"/>
            <a:chOff x="7673159" y="2537224"/>
            <a:chExt cx="4222115" cy="298005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3159" y="2537224"/>
              <a:ext cx="4221841" cy="29798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1836" y="2695956"/>
              <a:ext cx="3724655" cy="2482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870</Words>
  <Application>Microsoft Office PowerPoint</Application>
  <PresentationFormat>Произвольный</PresentationFormat>
  <Paragraphs>212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ПРОГРАММА РАЗВИТИЯ СОЦИАЛЬНОЙ АКТИВНОСТИ  ОБУЧАЮЩИХСЯ НАЧАЛЬНЫХ КЛАССОВ</vt:lpstr>
      <vt:lpstr>Слайд 2</vt:lpstr>
      <vt:lpstr>ЦЕННОСТНЫЕ ОСНОВАНИЯ ПРОГРАММЫ</vt:lpstr>
      <vt:lpstr>ОБРАЗОВАТЕЛЬНЫЕ ТРЕКИ</vt:lpstr>
      <vt:lpstr>Слайд 5</vt:lpstr>
      <vt:lpstr>УЧАСТИЕ В ТРЕКАХ 1 класс</vt:lpstr>
      <vt:lpstr>УЧАСТИЕ В ТРЕКАХ 2-3-4 классы</vt:lpstr>
      <vt:lpstr>Слайд 8</vt:lpstr>
      <vt:lpstr>РОЛЬ СТАРШЕКЛАССНИКА-НАСТАВНИКА</vt:lpstr>
      <vt:lpstr>РОЛЬ РОДИТЕЛЕЙ В ПРОГРАММЕ «ОРЛЯТА РОССИИ»</vt:lpstr>
      <vt:lpstr>https://orlyatarussia.ru</vt:lpstr>
      <vt:lpstr>САЙТ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ОрленокРоссии_3</dc:creator>
  <cp:lastModifiedBy>user</cp:lastModifiedBy>
  <cp:revision>3</cp:revision>
  <dcterms:created xsi:type="dcterms:W3CDTF">2023-08-30T07:19:53Z</dcterms:created>
  <dcterms:modified xsi:type="dcterms:W3CDTF">2023-08-30T07:40:25Z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2023-08-30T00:00:00Z</vt:filetime>
  </property>
</Properties>
</file>